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47" r:id="rId2"/>
    <p:sldId id="546" r:id="rId3"/>
    <p:sldId id="547" r:id="rId4"/>
    <p:sldId id="548" r:id="rId5"/>
    <p:sldId id="549" r:id="rId6"/>
    <p:sldId id="550" r:id="rId7"/>
    <p:sldId id="554" r:id="rId8"/>
    <p:sldId id="555" r:id="rId9"/>
    <p:sldId id="556" r:id="rId10"/>
    <p:sldId id="557" r:id="rId11"/>
    <p:sldId id="558" r:id="rId12"/>
    <p:sldId id="565" r:id="rId13"/>
    <p:sldId id="566" r:id="rId14"/>
    <p:sldId id="559" r:id="rId15"/>
    <p:sldId id="560" r:id="rId16"/>
    <p:sldId id="561" r:id="rId17"/>
    <p:sldId id="563" r:id="rId18"/>
    <p:sldId id="564" r:id="rId19"/>
    <p:sldId id="4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381"/>
    <a:srgbClr val="110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14:36.0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BFC725-F061-4CA4-B13E-26F0C691B8FD}" emma:medium="tactile" emma:mode="ink">
          <msink:context xmlns:msink="http://schemas.microsoft.com/ink/2010/main" type="writingRegion" rotatedBoundingBox="28013,8550 33107,7899 33375,10002 28282,10653"/>
        </emma:interpretation>
      </emma:emma>
    </inkml:annotationXML>
    <inkml:traceGroup>
      <inkml:annotationXML>
        <emma:emma xmlns:emma="http://www.w3.org/2003/04/emma" version="1.0">
          <emma:interpretation id="{B1AC6AA1-DD99-4696-AF4A-50133B82AF28}" emma:medium="tactile" emma:mode="ink">
            <msink:context xmlns:msink="http://schemas.microsoft.com/ink/2010/main" type="paragraph" rotatedBoundingBox="28012,8595 32499,7956 32634,8901 28147,9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E866E3-CA5C-481F-909D-A672A991A54B}" emma:medium="tactile" emma:mode="ink">
              <msink:context xmlns:msink="http://schemas.microsoft.com/ink/2010/main" type="line" rotatedBoundingBox="28012,8595 32499,7956 32634,8901 28147,9540"/>
            </emma:interpretation>
          </emma:emma>
        </inkml:annotationXML>
        <inkml:traceGroup>
          <inkml:annotationXML>
            <emma:emma xmlns:emma="http://www.w3.org/2003/04/emma" version="1.0">
              <emma:interpretation id="{6CAE98E4-5785-486B-8F68-A01367F8D334}" emma:medium="tactile" emma:mode="ink">
                <msink:context xmlns:msink="http://schemas.microsoft.com/ink/2010/main" type="inkWord" rotatedBoundingBox="28012,8595 32499,7956 32634,8901 28147,9540"/>
              </emma:interpretation>
              <emma:one-of disjunction-type="recognition" id="oneOf0">
                <emma:interpretation id="interp0" emma:lang="en-AU" emma:confidence="0">
                  <emma:literal>Universalset</emma:literal>
                </emma:interpretation>
                <emma:interpretation id="interp1" emma:lang="en-AU" emma:confidence="0">
                  <emma:literal>Universal set</emma:literal>
                </emma:interpretation>
                <emma:interpretation id="interp2" emma:lang="en-AU" emma:confidence="0">
                  <emma:literal>Universals i</emma:literal>
                </emma:interpretation>
                <emma:interpretation id="interp3" emma:lang="en-AU" emma:confidence="0">
                  <emma:literal>Universalise i</emma:literal>
                </emma:interpretation>
                <emma:interpretation id="interp4" emma:lang="en-AU" emma:confidence="0">
                  <emma:literal>Universals' i</emma:literal>
                </emma:interpretation>
              </emma:one-of>
            </emma:emma>
          </inkml:annotationXML>
          <inkml:trace contextRef="#ctx0" brushRef="#br0">89 34 2145,'0'0'95,"-9"-4"20,5-8-92,-5 5-23,4 3 0,1 0 0,-5 0 87,9 4 13,-4 0 2,4 0 1,-5 4-54,-3 4-10,3-1-3,-3 5 0,3 8-12,1-1-4,-1 1 0,1 7 0,4 0-20,0 4 0,4 1-10,5 3 10,-4 4 0,3 0 0,-3-4 0,8 4 0,0-4 0,-4-4 8,-5-4-8,5-3 0,4 3-34,-4-11-10,-5-1-1,5-7-1,4 4 4,-4-8 1,-9-4 0,13 0 0,5-8 3,-5 0 1,0-11 0,-4-1 0,4 1 13,0-9 2,-4 5 1,0-4 0,-1-5 4,-3 1 1,-1 0 0,1 0 0,-5 0 8,4 3 8,-8 1-12,4 0 12,4-1 0,-8 1 8,4 4 0,0 7 1,0 0 9,0 1 2,0 3 0,0 4 0,0 8-1,0 0 0,0 0 0,0 0 0,0 0-6,0 16-1,4 0 0,0 3 0,1 8-12,-5 1 0,4-1 8,-4 0-8,5 1 0,-1 3 0,-4-4 0,4 4 0,1-3 0,-1-5 0,0-4 0,1 5 0,-1-5-27,1 1-1,-1-5-1,0 1 0,5-4-175,-4-1-34,3 9-7,-8-20-2</inkml:trace>
          <inkml:trace contextRef="#ctx0" brushRef="#br0" timeOffset="344.96">466 319 576,'0'0'51,"0"0"-41,0 0-10,0 0 0,0 0 249,0 0 48,0 0 10,4 7 1,1 5-193,-1 0-39,1 3-8,-5 1-2,8-4-38,-3 3-7,-1-3-1,1 0-1,-1 7-8,5-7-2,-5-4 0,-4 3 0,0-11-9,4 8 0,-4-8 0,0 0 0,0 0 8,0 0 0,14-4 0,-6 0 0,-3-3-8,4-5-11,-5 0 3,0-3 0,5-1 8,-5 0 0,5-7 0,-4 0 0,-1-1 0,5 1 0,0-1 0,-1 5 0,6-4 17,-6-1 6,1 9 1,0 3 0,-5 0 7,9 4 1,-4 4 1,0 1 0,-9 3-15,9 0-3,-1 7-1,1-3 0,-4 8-14,3 0 8,-3-1-8,4 9 0,-5-5 0,-4 9 0,0-5 0,0 5 0,4-5 0,1 1-12,-1-1 1,-4 1 0,5-1-45,-1-3-10,5-4-2,-1-1-865</inkml:trace>
          <inkml:trace contextRef="#ctx0" brushRef="#br0" timeOffset="523.45">979 167 1749,'0'0'77,"0"0"17,0 0-75,0 0-19,0 0 0,0 11 0,0 1 116,0 4 19,0-1 4,5 1 1,-5 7-89,0-3-18,4 3-3,-4 0-1,5 1-29,-1-1 0,0 5 0,1-5 0,-1 0-96,5 1-24,-5-5-6</inkml:trace>
          <inkml:trace contextRef="#ctx0" brushRef="#br0" timeOffset="663.87">1071 38 403,'0'0'17,"0"-8"5,-4-4-22,0 5 0,-1-5 0,1 4 0,0 0 409,4 8 78,0 0 15,0 0 3,0 0-397,0 0-80,0 0-16,0 0-676,0 0-134</inkml:trace>
          <inkml:trace contextRef="#ctx0" brushRef="#br0" timeOffset="1228.34">1159 104 172,'0'0'16,"0"0"-16,0 0 0,0 0 0,0 0 422,5 12 82,-1-4 16,-4 7 3,9-3-347,-5 4-70,1-1-14,3 5-2,-3-1-62,3 8-13,-3 1-3,4-5 0,-5 1-12,5-5 9,0 1-9,4-1 8,-9-3 5,5-1 1,4-7 0,-4 0 0,0 4-22,-1-9-5,1-3-1,4-3 0,0-5 29,-4 0 5,0-4 2,4-7 0,0-1-22,1 1 0,-10-1 0,5-3 0,-5-1-8,-4 1 0,0 0 0,0 3 0,0 1-34,0-1-6,-4 1-2,4 3 0,-5 4-2,1 1 0,0 3 0,4 8 0,0-8 22,0 8 4,0 0 1,0 0 0,0 0 25,0 0 0,8-4 0,5 4-8,1 0 8,-1 4 0,0-4 0,0 4 0,0-4 27,5 4 4,-1-4 1,1 4 0,-1 0 32,5-4 8,-4 0 0,4 0 1,0-4-3,-5 0-1,1-4 0,4 4 0,-9 0-24,5 0-5,-10-3 0,6 3-1,-6-4-20,-8 8-4,9-8-1,0 0 0,-5 0-14,-4 5 11,0-5-11,0 0 10,0 4-10,-4 0 0,-1 0 9,1 4-9,-5 0-13,1 0-7,-6 0-2,1 4 0,0 0-14,0 4-4,0 4 0,0-5 0,-1 9 10,1 0 2,4-1 0,1 5 0,-1 3 9,4 0 3,1 1 0,0-5 0,8 1 8,-4-1 8,4 1-12,5-5 12,0 1-13,0 0 4,4-9 1,-4 5 0,8-4 8,1-4-8,-1 0 8,1-4-8,0 0-16,-5 0-4,4-8 0,-4 4 0,5-4-159,-5 0-32,0 1-6</inkml:trace>
          <inkml:trace contextRef="#ctx0" brushRef="#br0" timeOffset="1452.54">1888 221 1090,'0'0'48,"0"0"11,0 12-47,0 0-12,0-12 0,4 11 0,0-3 86,1 4 15,-5-12 3,0 8 1,4 3-41,-4-11-9,0 0-2,9 8 0,-9-8 4,0 0 1,0 0 0,0 0 0,0 0 3,0 0 1,9-4 0,-5 0 0,0-7-3,1-1-1,-1 0 0,1-3 0,-1-1-22,0 4-5,-4-3-1,5-5 0,3 8-30,-3-7 0,-1 3 0,1-3 0,3-1-34,1 1-13,0 3-2,0 1-1,4-1-135,4 4-27,1 1-6</inkml:trace>
          <inkml:trace contextRef="#ctx0" brushRef="#br0" timeOffset="1756.34">2353-91 345,'0'0'31,"0"0"-31,0 0 0,0 0 0,8-4 337,-8 4 62,5-8 12,-5 8 2,0 0-206,0 0-42,0 0-8,0 0-1,0 0-79,0 0-15,-5-3-3,-3-1-1,-1 4-21,0 4-4,-4-1-1,4 5 0,-4 0-51,4 4-10,-4-1-3,4 5 0,0 0 10,1 3 2,3-3 0,1-1 0,-1 5-21,5-5-4,5 1-1,-1-4 0,1 3 32,-1-3 14,9 0-12,-4-4 12,0 3-11,0-3 11,4 4-8,-5-4 8,1-1 0,0 1 0,0 0 0,-9-8 0,4 8 0,-4-8 8,0 0-8,5 11 8,-5-11-8,-5 12 8,1-4-8,-5 4 8,0-5-8,-4 1 8,0 0-8,0-4 8,-9 4-20,4-4-3,5 3-1,0-3 0,-5-4-43,5 0-9,4 0-1,1 0-1,8 0-140,0 0-28,0 0-6,0 0 0</inkml:trace>
          <inkml:trace contextRef="#ctx0" brushRef="#br0" timeOffset="2125.25">2581 22 691,'44'-8'61,"-22"5"-49,-5-9-12,9 4 0,-8-4 253,4 1 48,-5-1 10,-3 4 1,-1 0-100,-13 8-21,0 0-4,0 0-1,0 0-91,0 0-19,0 0-3,-13 0-1,-1 8-36,1-4-8,-4 4-2,-1 4 0,-4-1-26,5 5 0,4 7-14,-1 1 5,1-1-10,0 0-1,0 1-1,4-1 0,9 1-3,-4-5 0,4 1 0,4-1 0,0-7-1,5-4-1,0-1 0,0-3 0,0 0 14,4-8 2,4 0 1,1-7 0,4 3 9,0-4 0,0-3 0,-5-1 0,-4-3 0,1-1 0,-6 1 0,5-1 0,-4 1 8,4-1-8,-4-3 8,4 3-8,-4 1 12,0-1-3,-5 1 0,5 3 0,-9 4 23,4 1 5,-4 11 1,0 0 0,0 0-22,0 0-4,0 0 0,0 0-1,0 0-3,-4 19 0,4 5 0,0-1 0,0 4-8,0 1 0,0-1 0,4 0 8,5 0-18,0 1-4,-5-5-1,5 1 0,0-1-59,-5-4-12,9 1-2,-4-8-669,0-1-134</inkml:trace>
          <inkml:trace contextRef="#ctx0" brushRef="#br0" timeOffset="2331.74">3033-672 2246,'0'-8'49,"0"4"11,0 4 1,0 0 3,0 0-52,0 0-12,0 0 0,8 12 0,1 12 78,4 3 13,0 0 2,1 8 1,-6 4-26,1 4-6,-4 0-1,3 4 0,1-8-10,-5 8-3,5 3 0,0-3 0,-5-4-70,10 0-14,-6 0-4,1 0-818,4-4-164</inkml:trace>
          <inkml:trace contextRef="#ctx0" brushRef="#br0" timeOffset="2671.57">3770-220 2224,'0'0'49,"-9"-7"11,-4-1 1,4 0 1,-4-4-50,0 5-12,-1-1 0,1 0 0,-4 0 71,-1 4 11,-4 4 2,0 8 1,0-4-61,0 0-12,1 4-2,-1 3-1,4-3-9,0 8 0,1-5 0,4 9-11,0-1 11,4 5 0,4-5-9,1-3 9,4 0 0,4-1 0,5 1-9,0-1 9,4 1 0,5 0 0,-5-1 0,9 1 0,-5-5 0,5 1 0,-4 0 0,-1-4 0,1-1 0,-5 1 0,-4-4 0,0 0 9,-9-4-9,0 0 0,0 0 9,0 0-9,0 0 8,-5 12-8,1-1 10,-9-3-10,0 0 0,-1-4-13,-3 0 1,-1 0 0,5-4-132,-4 0-27,3 0-5</inkml:trace>
          <inkml:trace contextRef="#ctx0" brushRef="#br0" timeOffset="2971.85">3752 3 1818,'22'-4'80,"-13"4"17,4-4-77,5-4-20,-5 0 0,0 1 0,0-1 146,5 0 26,-5-4 4,0 1 2,4-5-69,-3 0-13,-1 1-4,0-1 0,-4 4-45,4 1-10,-4-5-1,-1 4-1,-3 1-16,-1-1-3,1 4-1,-5-3 0,0 3-15,-5 0 0,-4 0 0,1 4-10,-1 4-11,-4 0-3,4 0 0,-4 4 0,4 4-8,-4 4-1,4-1-1,-4 9 0,4 3 21,0-3 4,5 3 1,0 1 0,-1-5-13,5 4-3,0-3 0,5-1 0,-1-3 12,0 4 3,5-5 0,0 1 0,0-1 9,-1-3 0,1-4 0,4 0 0,1-1 0,-1-3 0,0-4 0,4 4 0,-3-4-84,3-4-22,-4 0-4</inkml:trace>
          <inkml:trace contextRef="#ctx0" brushRef="#br0" timeOffset="3148.32">4147-188 1497,'0'0'133,"0"0"-106,9-8-27,4 4 0,0 0 225,5 4 40,-1-8 8,5 4 2,-4-3-143,4-1-29,0 4-6,-1 0-1,1-4-36,-4 4-7,-5-4-1,5 5-1,-5-1-51,0 4-14,0 0-1,-4 0 0,4 0-149,-4-4-29,0 4-7</inkml:trace>
          <inkml:trace contextRef="#ctx0" brushRef="#br0" timeOffset="3363.76">4445-762 1994,'0'0'88,"-4"8"19,4-8-86,0 8-21,-4 0 0,4 7 0,-5 1 104,5 7 17,-9 5 3,5 3 1,-5 4-29,0 4-7,1 4-1,-1 4 0,-4-1-59,0 5-12,4 4-2,0-1-1,0-3-22,5 0-5,-1-1-1,5 1-810,0 4-163</inkml:trace>
        </inkml:traceGroup>
      </inkml:traceGroup>
    </inkml:traceGroup>
    <inkml:traceGroup>
      <inkml:annotationXML>
        <emma:emma xmlns:emma="http://www.w3.org/2003/04/emma" version="1.0">
          <emma:interpretation id="{5822E3CF-6466-4C21-BB7D-C57718160DD2}" emma:medium="tactile" emma:mode="ink">
            <msink:context xmlns:msink="http://schemas.microsoft.com/ink/2010/main" type="paragraph" rotatedBoundingBox="28737,9625 33254,9048 33375,10002 28859,10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A1FE91-B860-485D-B511-5C5800975562}" emma:medium="tactile" emma:mode="ink">
              <msink:context xmlns:msink="http://schemas.microsoft.com/ink/2010/main" type="line" rotatedBoundingBox="28737,9625 33254,9048 33375,10002 28859,10579"/>
            </emma:interpretation>
          </emma:emma>
        </inkml:annotationXML>
        <inkml:traceGroup>
          <inkml:annotationXML>
            <emma:emma xmlns:emma="http://www.w3.org/2003/04/emma" version="1.0">
              <emma:interpretation id="{17B10841-6FF0-4F02-85F1-CB99B0A83078}" emma:medium="tactile" emma:mode="ink">
                <msink:context xmlns:msink="http://schemas.microsoft.com/ink/2010/main" type="inkWord" rotatedBoundingBox="28780,9958 29105,9917 29135,10149 28809,10191"/>
              </emma:interpretation>
              <emma:one-of disjunction-type="recognition" id="oneOf1">
                <emma:interpretation id="interp5" emma:lang="en-AU" emma:confidence="0">
                  <emma:literal>E</emma:literal>
                </emma:interpretation>
                <emma:interpretation id="interp6" emma:lang="en-AU" emma:confidence="0">
                  <emma:literal>=</emma:literal>
                </emma:interpretation>
                <emma:interpretation id="interp7" emma:lang="en-AU" emma:confidence="0">
                  <emma:literal>c</emma:literal>
                </emma:interpretation>
                <emma:interpretation id="interp8" emma:lang="en-AU" emma:confidence="0">
                  <emma:literal>z</emma:literal>
                </emma:interpretation>
                <emma:interpretation id="interp9" emma:lang="en-AU" emma:confidence="0">
                  <emma:literal>e</emma:literal>
                </emma:interpretation>
              </emma:one-of>
            </emma:emma>
          </inkml:annotationXML>
          <inkml:trace contextRef="#ctx0" brushRef="#br0" timeOffset="4147.43">725 1251 1324,'4'19'59,"-4"-19"12,0 0-57,5 12-14,8-4 0,-13-8 0,0 0 226,9 8 42,8-1 9,1-3 2,-1 4-179,1-8-35,4 4-7,0 0-2,4 0-48,-4-4-8,0-4 0,4 0 0,1 0-139,-6 4-20,6-4-4,-5 0-791</inkml:trace>
          <inkml:trace contextRef="#ctx0" brushRef="#br0" timeOffset="3957.78">804 1122 2113,'0'0'93,"0"0"20,0 0-90,0 0-23,0 0 0,9-8 0,-1 4 70,-3 0 10,8 1 1,-4 3 1,-1 0-51,6 0-11,-6 3-1,1-3-1,4 0-18,1 0 0,-6 4 8,5 0-8,-4-4-16,4 4-6,1-4-2,-1 4 0,0-4-203,-4 0-41</inkml:trace>
        </inkml:traceGroup>
        <inkml:traceGroup>
          <inkml:annotationXML>
            <emma:emma xmlns:emma="http://www.w3.org/2003/04/emma" version="1.0">
              <emma:interpretation id="{E656B038-A67F-47C9-B4E2-BF961E67F7A7}" emma:medium="tactile" emma:mode="ink">
                <msink:context xmlns:msink="http://schemas.microsoft.com/ink/2010/main" type="inkWord" rotatedBoundingBox="29403,9606 31696,9313 31809,10202 29516,10495"/>
              </emma:interpretation>
              <emma:one-of disjunction-type="recognition" id="oneOf2">
                <emma:interpretation id="interp10" emma:lang="en-AU" emma:confidence="0">
                  <emma:literal>sample</emma:literal>
                </emma:interpretation>
                <emma:interpretation id="interp11" emma:lang="en-AU" emma:confidence="0">
                  <emma:literal>Sample</emma:literal>
                </emma:interpretation>
                <emma:interpretation id="interp12" emma:lang="en-AU" emma:confidence="0">
                  <emma:literal>sampi</emma:literal>
                </emma:interpretation>
                <emma:interpretation id="interp13" emma:lang="en-AU" emma:confidence="0">
                  <emma:literal>sampis</emma:literal>
                </emma:interpretation>
                <emma:interpretation id="interp14" emma:lang="en-AU" emma:confidence="0">
                  <emma:literal>sampan</emma:literal>
                </emma:interpretation>
              </emma:one-of>
            </emma:emma>
          </inkml:annotationXML>
          <inkml:trace contextRef="#ctx0" brushRef="#br0" timeOffset="4594.56">1738 911 2502,'0'0'55,"0"0"11,0 0 2,0 0 3,-4-3-57,-5-1-14,0 4 0,1-4 0,-1 4 48,-9 4 8,1 0 0,-1 3 1,-4 1-57,0 0-16,0 8 0,-4-1-1,0 1-5,8 3-1,-4-3 0,9 3 0,0-3 8,0 3 2,8-3 0,-3 0 0,3-1 4,1-3 1,4 7 0,4-3 0,5-4 8,0 3 0,4-7 0,0 4 0,0-4 0,5-1 0,-5 1 0,5 0 0,-1 0-18,-4 0-2,0-1 0,1 1 0,-6 0 5,1 4 1,0-4 0,-5-1 0,1-3 29,-5-4 5,0 0 2,0 0 0,-5 8-8,1 0-2,-1 0 0,-3-1 0,-1-3-12,-4 4 0,-5-4 0,1 4-10,4-4-16,-5 0-3,-4-4-1,4 4 0,-3-4-59,3 0-12,0 0-3,5 0-843</inkml:trace>
          <inkml:trace contextRef="#ctx0" brushRef="#br0" timeOffset="4913.94">2089 1001 1879,'18'-8'83,"-9"4"17,-5 1-80,0-1-20,-4 4 0,0-12 0,0 12 133,0 0 23,-4-8 4,4 8 0,0 0-70,-9-4-14,-4 4-4,-4 0 0,-5 4-42,4 4-9,-4 0-1,5 3-1,-5 1-19,4 4 0,1-1-13,3 9 5,-3-1-1,4 4 0,0 1 0,4-5 0,0 1-4,0-5-1,5 4 0,4 1 0,0-9-6,0 1-2,4-4 0,1-1 0,3-3-6,1-8 0,0 4-1,4-8 0,5 0 20,-5-3 9,4 3-8,1-8 8,4 0 0,-5-3 0,1-1 0,-1-3 0,-3 3 0,3-4 8,-4 5-8,-4-5 8,0 5-8,-5-5 0,1 5 0,-5 3 8,4-4-8,0 1 11,-4 7-11,0 0 12,0 8-1,0 0 0,0 0 0,0 0 0,0 0-3,0 0-8,0 0 12,0 0-4,0 8-8,5 0-9,-5 7 9,4 1-13,1 3-21,3-3-4,-3 4-1,-1-5 0,5 1-42,-5-1-9,1-3-2,3 0-896</inkml:trace>
          <inkml:trace contextRef="#ctx0" brushRef="#br0" timeOffset="5406.86">2287 986 2073,'0'0'45,"0"0"10,0 0 1,0 0 4,4 11-48,1 1-12,-1 4 0,-4-1 0,4 1 44,1-1 6,-1 1 2,0 3 0,5 1-35,-9-1-6,5 1-2,-1-4 0,-4-5-9,9-3 0,-5 4 0,-4-12 0,0 0-10,0 0 10,0 0-13,0 0 5,0 0-20,9-4-3,-5 0-1,1-4 0,3 0-17,-3-3-4,4-1-1,-5-4 0,0 1 2,1-5 0,4-3 0,-5 3 0,0 5 36,1-5 7,4 1 9,-5 3-13,0 1 28,1-1 5,-1 8 2,-4-4 0,0 12 25,0 0 5,0 0 0,0 0 1,0 0-12,0 0-2,4 16-1,5 0 0,-4-1-30,-1 1-8,0-1 0,-4 5 0,5-4 0,-1-1 0,-4 1 0,5-1 0,-1-3 0,0 0 0,-4-12 0,5 11 0,-5-11 0,0 0 0,0 0 0,0 0 0,0 0 0,8 0 0,-8 0 0,9 0 8,0-7 9,0-5 3,0 0 0,-1 1 0,-3-1 13,4-4 3,-1 5 1,-3-5 0,3 0-4,-3 5-1,4-1 0,-5 4 0,0 0-14,1 4-3,-5 4-1,0 0 0,0 0-14,0 0 0,0 0 8,13 0-8,-4 8-8,0-4-5,4 4-1,-5 0 0,-8-8-41,9 8-8,4-5-1,1 5-974</inkml:trace>
          <inkml:trace contextRef="#ctx0" brushRef="#br0" timeOffset="5840.49">2835 892 633,'0'0'56,"9"8"-44,-5 0-12,1-1 0,-5 5 260,4 0 51,0-1 9,1 9 3,-5-1-186,4 9-37,5-1-7,-5 12-1,1-8-50,4 8-10,-5-4-1,0 0-1,1 1-16,-5-5-3,0 0-1,4 0 0,-4-7-10,0-1 0,0-4 9,0-3-9,0 0 0,0-9 0,0 1 0,0-4 0,0-4-19,0 0 2,0 0 0,0 0 0,-4-15 17,-1-1 0,-3 0-8,3-7 8,1 0 0,-1-9 14,1 1-2,0-8-1,4 0 8,-5-4 1,5 0 1,5 4 0,-5 0 6,4 4 1,0 0 0,1 8 0,-1 3 20,1 1 4,3 4 0,1 3 1,0 4-9,0 4-3,-1 1 0,1 3 0,0 0-16,4 4-3,-8 0-1,8 8 0,-5-1-10,1 1-3,-4 4 0,3 0 0,-3-1-8,-1 1 0,1 4 0,-1-1 8,0-3-8,-4 7 0,-4-7 0,4 4 0,-4-1 0,-1 1 0,1 0-10,-5-5 10,0 1-23,-4 0 2,0-1 0,0-3 0,0 0-31,-5-4-7,1 0-1,-1 0 0,5-8-116,-5 4-23,5-8-5</inkml:trace>
          <inkml:trace contextRef="#ctx0" brushRef="#br0" timeOffset="6238.35">3195 529 1936,'0'0'86,"0"0"18,0 0-84,0 0-20,0 0 0,9 8 0,-5 4 101,0 3 16,1 1 3,-1 7 1,1 1-65,-1 3-12,5 0-4,-5 12 0,1-4-40,3-3 0,-3-1 0,3-4 0,1 0 0,0-3 0,0-5 0,4-3 8,-4 0-8,4-5 0,4 1 0,-3-4 0,-1 0 0,4-5 0,-3 1 0,3-4 0,-4 0 0,5-4 0,-5 4 0,4-3 0,1-1 0,-5-4 8,0 0-8,1 0 8,-1 0 12,-5-3 1,1-1 1,0 0 0,-5-3 0,1-1 0,-5 4 0,0-3 0,-5-1-7,1 5-2,0-1 0,-1 0 0,1 4-13,-5-3 0,0 7 8,5 0-8,-5 4 0,5 0 0,-5 0 0,0 12 0,0-1 0,5 5-8,0 3 8,-1 1-13,5-1 13,0 1 0,0 3 0,5 1 0,3-5 0,1 1 0,0-1 0,4 1 0,0-1-16,0-7 4,5 3 0,4-7 0,-5 4-10,5-4-2,-4-4 0,4-4-752,0 0-152</inkml:trace>
        </inkml:traceGroup>
        <inkml:traceGroup>
          <inkml:annotationXML>
            <emma:emma xmlns:emma="http://www.w3.org/2003/04/emma" version="1.0">
              <emma:interpretation id="{1845B552-C893-41F6-BE6B-DDCF305C5A78}" emma:medium="tactile" emma:mode="ink">
                <msink:context xmlns:msink="http://schemas.microsoft.com/ink/2010/main" type="inkWord" rotatedBoundingBox="32162,9187 33253,9048 33371,9966 32279,10106"/>
              </emma:interpretation>
              <emma:one-of disjunction-type="recognition" id="oneOf3">
                <emma:interpretation id="interp15" emma:lang="en-AU" emma:confidence="0">
                  <emma:literal>set</emma:literal>
                </emma:interpretation>
                <emma:interpretation id="interp16" emma:lang="en-AU" emma:confidence="0">
                  <emma:literal>Set</emma:literal>
                </emma:interpretation>
                <emma:interpretation id="interp17" emma:lang="en-AU" emma:confidence="0">
                  <emma:literal>get</emma:literal>
                </emma:interpretation>
                <emma:interpretation id="interp18" emma:lang="en-AU" emma:confidence="0">
                  <emma:literal>Get</emma:literal>
                </emma:interpretation>
                <emma:interpretation id="interp19" emma:lang="en-AU" emma:confidence="0">
                  <emma:literal>Let</emma:literal>
                </emma:interpretation>
              </emma:one-of>
            </emma:emma>
          </inkml:annotationXML>
          <inkml:trace contextRef="#ctx0" brushRef="#br0" timeOffset="6605.97">4406 619 1893,'0'0'84,"0"0"17,-5 0-81,-3 0-20,-1 0 0,0 0 0,-4 0 96,-5 4 16,5-4 2,0 4 1,-4 4-52,-5-5-11,4 5-1,5 0-1,4 4-40,-4-1-10,4 1 0,5 0 0,-1 3 0,1-3 0,4 4 0,4-1 0,-4 1 0,5-4 0,8 7 0,-4-3 0,-1-1 0,6 1 0,-6-4 0,6 7 0,-1-7 0,-4 0 0,-1-1 0,-3 1 0,3 0 8,-3-5 0,-5 5 0,0-4 0,0 4-8,-9-5 0,5 1 0,-9 4 0,-1-4 0,1 0-11,-4-1 3,-1-3 0,1 0-64,-1-4-13,5 0-3,0-4-929</inkml:trace>
          <inkml:trace contextRef="#ctx0" brushRef="#br0" timeOffset="6892.64">4463 841 2329,'0'0'51,"9"-4"10,-1 4 3,6-7 2,3 3-53,-4-4-13,0 0 0,5 0 0,-5 0 99,0 1 17,5-1 3,-5 0 1,-4 0-56,0-3-10,-1 3-2,1 0-1,-9 8-35,4-8-6,1 0-2,-5 8 0,0 0-8,0 0 0,0 0 9,-13-4-9,4 1 0,-4 3 0,0 0 0,-1 3-8,1 5-28,0 0-6,4 4-1,-4-1 0,4 5 19,-4 0 4,9 3 1,-5 1 0,5-1 9,-1 1 2,5-1 0,5 1 0,-1-1 8,0 1 0,1 3 0,-1-7 0,5-1 0,4 1 0,0-1 10,1-3-10,3 0 12,5-4-3,-4-4-1,3-1 0,1-3-8,0 0 0,0-3-12,0-5 12,-4 0-212,-1 0-34,5 0-7,-4-3-2</inkml:trace>
          <inkml:trace contextRef="#ctx0" brushRef="#br0" timeOffset="7075.48">4902 697 2026,'0'0'90,"8"4"18,-3-4-86,3 0-22,1 4 0,4 0 0,-4-4 132,4 4 21,5-4 5,-1 0 1,-3 0-34,3 0-6,-4-4-2,5 4 0,-5 0-61,5 0-13,-5-4-3,0 4 0,0-4-32,-4 0-8,4 0 0,-4 4 0,0 0-100,4-4-23,0 4-4</inkml:trace>
          <inkml:trace contextRef="#ctx0" brushRef="#br0" timeOffset="7281.22">5182 209 633,'0'0'28,"0"0"6,0 0-34,0 0 0,0 0 0,-4 12 0,4 4 434,4 3 80,-4 1 16,0 3 3,0 8-325,0 4-64,-4 1-14,4 10-2,-4 1-60,-5 4-11,4 0-2,-3 3-1,3 5-30,-4-5-7,5 1-1,0-1 0,-1-3-16,5 0-16,0-4 4,0-1 0,5-7-200,-1 4-39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7C90BC-8872-4AF0-939E-F8F852685D16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0A26F-C4A9-4D89-8D3A-5C96A3905EA1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2FCAA4-C513-4DDA-97C7-9FF68E2DA14D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35:07.54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1FAAF4-6520-4AED-83E0-23419AE32784}" emma:medium="tactile" emma:mode="ink">
          <msink:context xmlns:msink="http://schemas.microsoft.com/ink/2010/main" type="writingRegion" rotatedBoundingBox="19495,6161 24620,6970 23713,12719 18589,11911"/>
        </emma:interpretation>
      </emma:emma>
    </inkml:annotationXML>
    <inkml:traceGroup>
      <inkml:annotationXML>
        <emma:emma xmlns:emma="http://www.w3.org/2003/04/emma" version="1.0">
          <emma:interpretation id="{30052C52-FE7A-4D74-B4B8-94DA7A0D06D2}" emma:medium="tactile" emma:mode="ink">
            <msink:context xmlns:msink="http://schemas.microsoft.com/ink/2010/main" type="paragraph" rotatedBoundingBox="19495,6161 23141,6736 22862,8500 19217,7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69BE60-39E0-44A5-90D3-06C0AC8C5061}" emma:medium="tactile" emma:mode="ink">
              <msink:context xmlns:msink="http://schemas.microsoft.com/ink/2010/main" type="line" rotatedBoundingBox="19495,6161 23141,6736 22862,8500 19217,7925"/>
            </emma:interpretation>
          </emma:emma>
        </inkml:annotationXML>
        <inkml:traceGroup>
          <inkml:annotationXML>
            <emma:emma xmlns:emma="http://www.w3.org/2003/04/emma" version="1.0">
              <emma:interpretation id="{E786E796-BD04-43FA-BF29-55097F510ECC}" emma:medium="tactile" emma:mode="ink">
                <msink:context xmlns:msink="http://schemas.microsoft.com/ink/2010/main" type="inkWord" rotatedBoundingBox="19495,6161 23141,6736 22862,8500 19217,7925"/>
              </emma:interpretation>
              <emma:one-of disjunction-type="recognition" id="oneOf0">
                <emma:interpretation id="interp0" emma:lang="en-AU" emma:confidence="0">
                  <emma:literal>plate</emma:literal>
                </emma:interpretation>
                <emma:interpretation id="interp1" emma:lang="en-AU" emma:confidence="0">
                  <emma:literal>PIAF €</emma:literal>
                </emma:interpretation>
                <emma:interpretation id="interp2" emma:lang="en-AU" emma:confidence="0">
                  <emma:literal>PIA) Is</emma:literal>
                </emma:interpretation>
                <emma:interpretation id="interp3" emma:lang="en-AU" emma:confidence="0">
                  <emma:literal>PIA) = €</emma:literal>
                </emma:interpretation>
                <emma:interpretation id="interp4" emma:lang="en-AU" emma:confidence="0">
                  <emma:literal>PIAF's</emma:literal>
                </emma:interpretation>
              </emma:one-of>
            </emma:emma>
          </inkml:annotationXML>
          <inkml:trace contextRef="#ctx0" brushRef="#br0">17505-1059 1436,'0'0'64,"0"0"12,0 0-60,0 0-16,0 0 0,0 0 0,0 0 97,6 15 17,-6-15 3,0 14 1,5 1-19,-5-1-4,0 6-1,6-1 0,-6 1-26,5 9-4,-5 0-2,6 6 0,-6-6-17,0 10-3,5 0-1,1 0 0,-1 0-19,1 10-4,-6-6-1,5 11 0,-5-5-17,0 4 0,0 1 8,0 0-8,6-6-8,-6-4-6,0 0-1,0-10 0,0 0-56,0-4-11,5-6-2,-5-9-631,0-1-125</inkml:trace>
          <inkml:trace contextRef="#ctx0" brushRef="#br0" timeOffset="337.55">17418-913 230,'0'0'20,"5"-14"-20,-5 4 0,6 0 0,-6-5 324,0 15 61,11-9 12,0 4 3,0-5-236,0 5-48,-1 0-8,7 5-3,5 0-37,-6 0-7,6 5-1,0 0-1,0 5 3,6 0 1,-1-1 0,0 1 0,1 5-32,-1-6-7,6 6 0,-5 0-1,-1-1-13,-11 1-2,1 0-8,-6 4 12,5-4 16,-5 4 2,-5 1 1,-1-1 0,-5 6-23,0-6-8,0 5 0,-5-4 0,-12 4 12,6-4-4,-11-6-8,0 6 12,-5-5-12,0 4 0,-1-4 0,1-1 0,-1-9-14,1 0 4,0 0 1,5-5 0,-6-5-16,12-5-3,-6 1-1,11-1 0,-6 0-39,12 0-7,-1-4-1,6-1-646,0-4-129</inkml:trace>
          <inkml:trace contextRef="#ctx0" brushRef="#br0" timeOffset="560.95">18317-952 1324,'0'0'118,"0"0"-94,0 0-24,0 0 0,0 0 188,0 0 34,-11-5 6,6 0 2,-1 1-53,6 4-10,-5 0-3,-6 4 0,5 1-72,-5 0-16,6 5-2,-6 9-1,5 1-34,-5 4-7,6 6-2,-6 4 0,5 10-19,-5-5-11,6 9 12,-1 6-12,-5 4 8,11 6-8,-5 9 0,5-10 0,5-4 0,1-1 0,-1 6 0,12-6 0,-6-4-31,5-5-6,1-6-2,5-4 0,0-9-161,0-11-32,-6-4-6</inkml:trace>
          <inkml:trace contextRef="#ctx0" brushRef="#br0" timeOffset="975.39">18564-713 1324,'0'0'59,"0"0"12,0 0-57,0 0-14,0 0 0,0 0 0,0 0 218,-6 10 41,1 4 8,5 6 1,-6-5-158,6 9-32,0 5-6,0 0-2,0 6-28,0 4-6,6 4 0,-1-8-1,-5 4-10,0 0-1,0-5-1,0 0 0,0-5-7,0-5-2,0-4 0,6-1 0,-6-9-14,0-10 8,0 0-8,0 0 0,0 0 0,0 0 0,0 0 0,11-19-10,-6-6-6,1 1 0,-6 4-1,5-4 0,1-10 8,-1 0 9,-5 5-13,0-10 5,0 4 8,6 1-8,-1-5 8,1 0-8,-6 0 8,11 0 0,-6 0 10,6-5-10,0 10 16,0 0-2,-5 5-1,10 5 0,-5 4 7,0 1 2,-6 9 0,6 0 0,-11 10 0,17 5 0,-1 0 0,1 9 0,-6 1-2,5 5-1,1 4 0,-6 0 0,5 10-10,0-4-1,-5 4-8,6 0 12,-6 5-12,0 0 9,-6 0-9,1 0 8,-1-5-8,-5 5 0,6-5 0,-6 0 0,0-9-55,0-1-3,-6-4-1,6-1-799,0-9-160</inkml:trace>
          <inkml:trace contextRef="#ctx0" brushRef="#br0" timeOffset="1176.85">18536-450 1868,'0'0'83,"0"0"17,0 0-80,0 0-20,0 0 0,0 0 0,0 0 124,6-5 20,-6 5 5,11-9 1,0 4-49,5 0-9,6 5-3,-5 0 0,10 0-24,1 0-5,-12 0 0,11 0-1,-5 5-34,6 0-6,-1-5-2,6 0 0,-5 0-17,-1-5 0,-5 5-11,5-5 11,1 5-179,-6-5-29,0-5-5</inkml:trace>
          <inkml:trace contextRef="#ctx0" brushRef="#br0" timeOffset="1439.64">19046-1196 2019,'0'0'89,"0"0"19,0 0-86,0 0-22,0 0 0,0 0 0,0 0 102,0 0 16,0 0 3,17 15 1,-1 0-34,1 4-8,-1 6 0,1 4-1,5 0-26,-6 5-5,1 0 0,4 10-1,-4-5-18,-1 10-3,1-5-1,-1 0 0,1 0-8,-1 4-1,-5 1-1,0 5 0,-5-1-7,-1 1-8,1 0 11,-6 9-11,-6-5 8,1 1-8,-1-1 0,1-4 0,-6-5-13,-6-5-7,6 0 0,0-5-1,0-10-116,0 0-23,-5-5-5,5 1-1005</inkml:trace>
          <inkml:trace contextRef="#ctx0" brushRef="#br0" timeOffset="1871.34">19556-742 460,'11'0'41,"-11"0"-33,0 0-8,11 5 0,0-5 363,0 0 70,0 0 15,6-5 2,-1 5-282,6 0-56,0-5-11,0 5-2,5-5-51,-5 0-11,0 5-1,11-5-1,-5 0-13,-6 5-2,0-4-1,-6 4 0,0 0-27,-5 4-6,-11-4-1,0 0-756,0 0-151</inkml:trace>
          <inkml:trace contextRef="#ctx0" brushRef="#br0" timeOffset="1983.07">19551-381 230,'5'-5'20,"6"0"-20,-5 0 0,5 0 0,5 0 387,1 5 73,5 0 14,5-5 3,6 5-296,0-5-59,0 1-12,5-1-2,-5 0-56,6 5-12,-12-5-1,0 5-1,6-5-99,-5 0-20,-6 5-4,5-5-928</inkml:trace>
          <inkml:trace contextRef="#ctx0" brushRef="#br0" timeOffset="2206.36">20341-1366 2278,'0'0'101,"0"0"21,0 0-98,0 0-24,0 0 0,0 0 0,5-5 108,-5 5 16,0 0 3,6 0 1,5 0-52,0 10-9,0-1-3,0 6 0,0 14-28,-1 5-7,-4 5-1,5-4 0,-6 4-28,6 4 0,0-4 0,6 5 0,5-5 0,-6 0 0,1-5 0,5 5 0,0-4-113,-6-6-23,0 0-4,1-5-1080</inkml:trace>
          <inkml:trace contextRef="#ctx0" brushRef="#br0" timeOffset="2458.8">20209-455 1936,'0'0'86,"0"0"18,0 0-84,0 0-20,6 15 0,-6-15 0,11 10 124,0 0 20,-1 4 4,1-4 0,6-10-38,5-5-8,-6-10-2,6 6 0,0 4-30,0-5-6,0 5-2,11-5 0,5 1-18,1-1-4,-1 0-1,0 5 0,1-9-24,-1 4-5,1 0-1,-1 0 0,-5 1-9,5-1-12,-5 0 2,6-4 1,-6 4-107,-6-5-20,0 5-5,1 10-1138</inkml:trace>
          <inkml:trace contextRef="#ctx0" brushRef="#br0" timeOffset="2994.97">20873-372 2718,'0'0'60,"0"0"12,0 0 2,0 0 2,-11 0-60,5 5-16,-5 5 0,0-5 0,0 5 80,-5 4 12,5 6 4,-6 4 0,6 0-53,-5 11-11,5-1-1,-5 0-1,5 5-30,0-5 0,0 5 0,0-5 0,5 5 0,6-5 8,0-5-8,0 1 0,11-6 0,-5 0 0,5-4 0,0-1 0,0-4-28,5 0-9,0-1-2,6 1 0,-11-5 21,6 4 4,-1-4 1,1-5 0,-6 5 13,0-10 0,5 4 0,-10 1-9,5 5 9,0 0 0,0-5 0,-6 0 8,6-10 8,-6 0 1,6 0 1,-5-10 0,-1 6 4,-5 9 1,0-15 0,-5 0 0,-1 1-6,1-1-1,-1 5 0,-5 5 0,1-4-16,-7 9 0,-5 9 0,0-4 0,0 5-18,0 5-4,-5-1-1,5 1 0,0 9-105,-5 1-20,5-1-5,0 5-1075</inkml:trace>
        </inkml:traceGroup>
      </inkml:traceGroup>
    </inkml:traceGroup>
    <inkml:traceGroup>
      <inkml:annotationXML>
        <emma:emma xmlns:emma="http://www.w3.org/2003/04/emma" version="1.0">
          <emma:interpretation id="{918901CB-9E12-49E4-978E-054E472A6077}" emma:medium="tactile" emma:mode="ink">
            <msink:context xmlns:msink="http://schemas.microsoft.com/ink/2010/main" type="paragraph" rotatedBoundingBox="19316,8857 24216,8678 24274,10271 19375,10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EEB0B1-5509-4703-B36B-F08291820946}" emma:medium="tactile" emma:mode="ink">
              <msink:context xmlns:msink="http://schemas.microsoft.com/ink/2010/main" type="line" rotatedBoundingBox="19316,8857 24216,8678 24274,10271 19375,10450"/>
            </emma:interpretation>
          </emma:emma>
        </inkml:annotationXML>
        <inkml:traceGroup>
          <inkml:annotationXML>
            <emma:emma xmlns:emma="http://www.w3.org/2003/04/emma" version="1.0">
              <emma:interpretation id="{6CD8734F-B81C-4F10-9E1A-D81F226281C6}" emma:medium="tactile" emma:mode="ink">
                <msink:context xmlns:msink="http://schemas.microsoft.com/ink/2010/main" type="inkWord" rotatedBoundingBox="19332,9286 19708,9272 19739,10121 19363,10135"/>
              </emma:interpretation>
              <emma:one-of disjunction-type="recognition" id="oneOf1">
                <emma:interpretation id="interp5" emma:lang="en-AU" emma:confidence="0">
                  <emma:literal>p</emma:literal>
                </emma:interpretation>
                <emma:interpretation id="interp6" emma:lang="en-AU" emma:confidence="0">
                  <emma:literal>P</emma:literal>
                </emma:interpretation>
                <emma:interpretation id="interp7" emma:lang="en-AU" emma:confidence="0">
                  <emma:literal>y</emma:literal>
                </emma:interpretation>
                <emma:interpretation id="interp8" emma:lang="en-AU" emma:confidence="0">
                  <emma:literal>Y</emma:literal>
                </emma:interpretation>
                <emma:interpretation id="interp9" emma:lang="en-AU" emma:confidence="0">
                  <emma:literal>5</emma:literal>
                </emma:interpretation>
              </emma:one-of>
            </emma:emma>
          </inkml:annotationXML>
          <inkml:trace contextRef="#ctx0" brushRef="#br0" timeOffset="3721.05">17401 1432 1738,'0'0'38,"0"0"8,0 0 2,11-10 1,-5 0-39,-1 1-10,12-1 0,-6 0 0,0 5 88,5 0 16,0 1 4,1-1 0,5 5-37,-6 5-7,6-5-2,0 4 0,-5 1-4,5 5-1,-1 0 0,-4 0 0,5 4-19,-6-4-4,6 5-1,-11-1 0,6 1-16,-12-1-3,6-4-1,-5 0 0,-6-10 4,0 10 1,0-10 0,-6 14 0,1 1-7,-6-5-2,0 4 0,-6-4 0,-5-5-9,6 5 0,-6-1 0,0 1 0,-5-5-13,-1 0-2,6 5 0,0-5 0,0-1-27,0 1-6,6-5 0,0 5-1,5-5-41,5 0-8,6 0-2,0 0-948</inkml:trace>
          <inkml:trace contextRef="#ctx0" brushRef="#br0" timeOffset="3427.84">17429 1310 576,'0'0'25,"0"0"6,0 0-31,0 0 0,0 0 0,0 10 0,-6 0 356,1-1 66,5 6 13,0 4 2,0 11-285,0-1-56,5 10-12,-5 15-3,6-1-70,-1 6-11,1-1-9,-1-4 9,-5-1 0,6-4 0,-1 0 0,1 0 0,-1-10-10,-5 5 10,11-10 0,-6 0-9,-5-10-166,6-4-33,-1-6-6</inkml:trace>
        </inkml:traceGroup>
        <inkml:traceGroup>
          <inkml:annotationXML>
            <emma:emma xmlns:emma="http://www.w3.org/2003/04/emma" version="1.0">
              <emma:interpretation id="{6495F418-48BE-4128-B0B4-CEA8945AB632}" emma:medium="tactile" emma:mode="ink">
                <msink:context xmlns:msink="http://schemas.microsoft.com/ink/2010/main" type="inkWord" rotatedBoundingBox="19991,9149 20864,9117 20909,10336 20035,10368"/>
              </emma:interpretation>
              <emma:one-of disjunction-type="recognition" id="oneOf2">
                <emma:interpretation id="interp10" emma:lang="en-AU" emma:confidence="0">
                  <emma:literal>(E</emma:literal>
                </emma:interpretation>
                <emma:interpretation id="interp11" emma:lang="en-AU" emma:confidence="0">
                  <emma:literal>E</emma:literal>
                </emma:interpretation>
                <emma:interpretation id="interp12" emma:lang="en-AU" emma:confidence="0">
                  <emma:literal>IE</emma:literal>
                </emma:interpretation>
                <emma:interpretation id="interp13" emma:lang="en-AU" emma:confidence="0">
                  <emma:literal>HE</emma:literal>
                </emma:interpretation>
                <emma:interpretation id="interp14" emma:lang="en-AU" emma:confidence="0">
                  <emma:literal>WE</emma:literal>
                </emma:interpretation>
              </emma:one-of>
            </emma:emma>
          </inkml:annotationXML>
          <inkml:trace contextRef="#ctx0" brushRef="#br0" timeOffset="3981.63">18207 1169 576,'0'0'25,"0"0"6,0 0-31,0 0 0,0 0 0,0 0 0,0 0 388,0 0 71,0 0 14,0 0 3,0 0-271,0 0-54,-5 14-11,-6-4-3,5 5-65,-5 4-14,1 10-2,-1 6-1,0-6-30,0 10-5,0 0-2,5 10 0,-5 9-18,0-4 8,6 4-8,-1 6 0,1-6 0,10 5 0,-5 1 0,6 4 0,-1-5 0,1-4 0,5-1 0,0-4 0,5-10-28,1 0 0,-1-5 0,0-10 0,6-5-49,-5-9-10,-1 5-1,6-16-732,-5-4-145</inkml:trace>
          <inkml:trace contextRef="#ctx0" brushRef="#br0" timeOffset="4208.43">18460 1495 518,'0'0'46,"0"0"-37,0 0-9,0 10 0,-6 0 356,6 0 70,0 4 14,0 6 2,0-1-264,6 1-53,-6 4-10,5 5-3,-5 1-53,0 4-11,6 0-3,-6 0 0,0 0-23,0 0-5,0 0-1,0-4 0,0-6-28,0 0-7,5 1-1,-5-6 0,6-9-197,-6-10-40</inkml:trace>
          <inkml:trace contextRef="#ctx0" brushRef="#br0" timeOffset="4420.38">18372 1549 1843,'0'0'81,"0"0"18,0-10-79,0 0-20,0-4 0,0 14 0,11-5 116,-6 0 20,6-5 4,0 5 1,0-4-37,6 4-8,-1 0-2,1 0 0,5 0-30,-6 0-5,6-4-2,0 4 0,0 0-25,0 5-6,5 0-1,-5 0 0,0-5-16,0 5-9,-6-5 10,6 0-10,0 5-16,-5-5-8,-1 5-3,-5 0 0,6 0-220,-6 0-44</inkml:trace>
          <inkml:trace contextRef="#ctx0" brushRef="#br0" timeOffset="4699.62">18421 1690 864,'0'0'76,"0"0"-60,0 15-16,-5-5 0,5-10 289,0 9 55,0-9 12,5 10 1,-5-10-185,11 10-36,-5 5-8,10-11-2,1 6-42,-1-5-9,1 0-2,-1-5 0,11 0-24,-5 0-5,0-10 0,0 10-1,6-5-27,-6 0-6,0 1-1,-1 4 0,-4-5-18,-6 0-4,5 5-1,-5-5 0,-5 5-206,-6 0-42</inkml:trace>
          <inkml:trace contextRef="#ctx0" brushRef="#br0" timeOffset="5009.79">18443 2027 1926,'0'0'85,"0"0"18,0 0-83,0 0-20,0 0 0,11 5 0,6-1 104,-1-4 16,6 5 3,0-5 1,5 0-15,1 0-2,-1 0-1,1-5 0,-1 5-57,0-4-11,6 4-2,-5-5-1,-1 0-7,1 0 0,-1 0-1,-5 0 0,0-5-139,5 6-27,1-11-5,-6 5-1033</inkml:trace>
        </inkml:traceGroup>
        <inkml:traceGroup>
          <inkml:annotationXML>
            <emma:emma xmlns:emma="http://www.w3.org/2003/04/emma" version="1.0">
              <emma:interpretation id="{A678E0FB-8D89-449A-896E-7478D33785C4}" emma:medium="tactile" emma:mode="ink">
                <msink:context xmlns:msink="http://schemas.microsoft.com/ink/2010/main" type="inkWord" rotatedBoundingBox="20954,8797 24216,8678 24274,10271 21012,10390"/>
              </emma:interpretation>
              <emma:one-of disjunction-type="recognition" id="oneOf3">
                <emma:interpretation id="interp15" emma:lang="en-AU" emma:confidence="0">
                  <emma:literal>121 t)</emma:literal>
                </emma:interpretation>
                <emma:interpretation id="interp16" emma:lang="en-AU" emma:confidence="0">
                  <emma:literal>12 t)</emma:literal>
                </emma:interpretation>
                <emma:interpretation id="interp17" emma:lang="en-AU" emma:confidence="0">
                  <emma:literal>111 t)</emma:literal>
                </emma:interpretation>
                <emma:interpretation id="interp18" emma:lang="en-AU" emma:confidence="0">
                  <emma:literal>131 t)</emma:literal>
                </emma:interpretation>
                <emma:interpretation id="interp19" emma:lang="en-AU" emma:confidence="0">
                  <emma:literal>12178)</emma:literal>
                </emma:interpretation>
              </emma:one-of>
            </emma:emma>
          </inkml:annotationXML>
          <inkml:trace contextRef="#ctx0" brushRef="#br0" timeOffset="5099.55">19030 1135 1612,'0'0'72,"0"0"14,0 0-69,0 0-17,0 0 0,0 0 0,5-5 155,6 5 27,-5 5 6,10 4 0,-5-4-78,0 10-16,11-1-3,-5 11-1,-1-1-20,1 10-4,-1-4-1,1 9 0,-7 0-15,7 0-3,-1 4-1,1 1 0,-1 0-21,-5 5-4,0-5-1,0 5 0,-5-6-5,-1 6-2,1-5 0,-6 5 0,0 0-13,-6 4 0,1 1 8,-1-1-8,-10 1 0,5-5-10,0 0 2,-6-6 0,1-4-38,5-4-7,0-11-2,-5 0-834,5-4-167</inkml:trace>
          <inkml:trace contextRef="#ctx0" brushRef="#br0" timeOffset="5424.68">19683 1637 2091,'-17'-5'46,"17"5"10,0 0 1,0-10 2,6 0-47,-6 10-12,0 0 0,16-9 0,-5-1 100,6 5 17,-7-5 4,7 10 1,-1-5-50,1 5-9,5 0-3,-6 5 0,6-5-32,-5 5-8,5 0 0,-6 0-1,0 0-19,1 0 0,-1 4 0,1-4 0,-17-5-167,11 5-33</inkml:trace>
          <inkml:trace contextRef="#ctx0" brushRef="#br0" timeOffset="5580.82">19716 1929 2365,'0'0'52,"0"0"10,0 0 2,16 0 4,0 0-55,6 0-13,0-5 0,6 5 0,5-5 74,-6 1 12,0-1 2,6 0 1,-5 0-73,-1 0-16,1 0 0,5 5-1191</inkml:trace>
          <inkml:trace contextRef="#ctx0" brushRef="#br0" timeOffset="6110.39">20489 1388 1843,'0'0'164,"5"-15"-132,-5 15-32,6-9 0,-1-1 100,1-5 12,5 6 4,0 4 0,0 0-8,5 0 0,1 0-1,-1 5 0,-5-5-41,5 5-8,1 0-2,-1 5 0,1 0-15,-1 5-3,1 4-1,-6 1 0,5 0-21,1-6-5,-7 6-1,1 0 0,0 4-10,-5 1 0,-1-1 0,-5 5 0,0-4-38,-5 4-6,-1 6-2,-5-1 0,6-5-46,-6 1-10,-5 4-2,-1-5 0,1-4-8,-6-1-3,0 1 0,5-1 0,1-4 40,-1-1 8,1-9 2,0 5 0,-1-5 52,6 5 13,0-5 0,11-5 0,0 0 33,0 0 10,0 0 1,-11-5 1,11 5 22,0 0 4,0 0 1,0 0 0,11 0-17,0-5-3,6 5-1,-1 5 0,6-5-8,0 0-2,0 5 0,5-5 0,-5 4-15,0-4-3,0 5-1,0 0 0,0-5-35,0 5-7,-6-5-2,6 0-752,0 0-150</inkml:trace>
          <inkml:trace contextRef="#ctx0" brushRef="#br0" timeOffset="6378.84">21229 1110 1670,'0'0'148,"0"0"-118,0 0-30,0 0 0,0 0 188,0 0 31,0 0 6,0 0 2,0 0-107,-11 5-22,6 5-4,-6 4-1,0 6-46,0 4-10,0 10-1,0 5-1,0-4-23,0 8-4,0 11 0,5 5-8,1-1 0,-1 1 0,1 4-12,0-5 3,5 1 9,0-5-8,0 4 8,0 1-8,5-1-20,6-4-3,-6-1-1,6-4 0,0-5-53,0-5-11,0 0-3,6-15-1053</inkml:trace>
          <inkml:trace contextRef="#ctx0" brushRef="#br0" timeOffset="6770.27">21542 818 2451,'0'0'54,"0"-5"11,0-5 3,0 0 0,0 5-54,0 5-14,0 0 0,0 0 0,0 0 87,5 5 14,6 5 3,-5 5 1,-1-1-51,6 11-10,-5-1-3,-1 0 0,6 1-26,-5 4-6,-1-5-1,6 6 0,-6-6-8,6 5-11,-5 1 3,5-6 0,-6 0-195,1-4-38</inkml:trace>
          <inkml:trace contextRef="#ctx0" brushRef="#br0" timeOffset="6873">21306 1447 1728,'-17'0'153,"17"0"-122,6 4-31,-1 6 0,-5-10 90,11 10 12,6 5 2,-1-6 1,6 1 37,0-5 7,0-5 2,6 5 0,-7 0-70,7-5-13,-6 0-4,5 5 0,-5-1-11,0-4-2,0 0-1,0-9 0,0 9-41,0-5-9,-6 0 0,6 0 0,-5 5-102,-1-10-20,-5 5-4,6 5-1106</inkml:trace>
          <inkml:trace contextRef="#ctx0" brushRef="#br0" timeOffset="7166.22">21684 1656 2260,'-11'5'100,"6"-5"21,-1 0-97,1 10-24,-6 0 0,5-1 0,-5 6 123,0 0 19,1-1 4,4 11 1,-5-6-81,0 5-16,0 6-3,6-6-1,-1 10-29,1-9-5,10 4-2,1 0 0,-1 0-10,6 1 0,-5-6 0,5 5 0,0-4 0,5-6 0,0 1 0,-5-1 0,6-9-16,-6 0 5,5-6 1,-5 1 0,0 0 10,0-10-12,6 0 12,-6 1-12,0-6 12,0 0 0,-1-5 0,1-4-8,0-1 8,-5 1 0,-1-5 8,1 9-8,-1-5 12,-10 6-3,-1-1 0,1 1 0,-1 4 2,-5 0 0,-5 5 0,0 0 0,-1 0-11,-5 5-16,0 5 4,0 5 1,6 0-41,-6 0-9,5-1-2,6 1 0,1 5-171,-1-6-34,5 1-8</inkml:trace>
          <inkml:trace contextRef="#ctx0" brushRef="#br0" timeOffset="7474.39">22079 793 2480,'0'0'55,"-5"-9"11,10-6 2,-5 5 1,6-4-55,-6 4-14,5 0 0,-5 10 0,11-10 73,-5 5 12,10 5 3,-10 5 0,-1 5-28,6 5-4,5 4-2,-5 6 0,6-1-2,-1 10-1,1 5 0,-1 0 0,1 0-36,-6 5-7,0 0-8,-6 9 11,6 6 1,-5-1 0,-6 1 0,0 4 0,-6 6-4,1-1-8,-1 0 12,-5 0-4,-11 1-8,0-1 0,6-5 0,-1 5 0,1-4-15,-1-6-5,12-4 0,-6 0-935,0-6-186</inkml:trace>
        </inkml:traceGroup>
      </inkml:traceGroup>
    </inkml:traceGroup>
    <inkml:traceGroup>
      <inkml:annotationXML>
        <emma:emma xmlns:emma="http://www.w3.org/2003/04/emma" version="1.0">
          <emma:interpretation id="{6732C2F5-3A00-4DC3-A0DF-D90A2A87182F}" emma:medium="tactile" emma:mode="ink">
            <msink:context xmlns:msink="http://schemas.microsoft.com/ink/2010/main" type="paragraph" rotatedBoundingBox="22340,10707 23646,11898 22817,12808 21511,116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A723CE-46E4-4941-9DC1-F23D869D5D42}" emma:medium="tactile" emma:mode="ink">
              <msink:context xmlns:msink="http://schemas.microsoft.com/ink/2010/main" type="inkBullet" rotatedBoundingBox="21685,11426 22114,11816 21940,12007 21511,11617"/>
            </emma:interpretation>
            <emma:one-of disjunction-type="recognition" id="oneOf4">
              <emma:interpretation id="interp20" emma:lang="en-AU" emma:confidence="0">
                <emma:literal>~</emma:literal>
              </emma:interpretation>
              <emma:interpretation id="interp21" emma:lang="en-AU" emma:confidence="0">
                <emma:literal>t</emma:literal>
              </emma:interpretation>
              <emma:interpretation id="interp22" emma:lang="en-AU" emma:confidence="0">
                <emma:literal>=</emma:literal>
              </emma:interpretation>
              <emma:interpretation id="interp23" emma:lang="en-AU" emma:confidence="0">
                <emma:literal>v</emma:literal>
              </emma:interpretation>
              <emma:interpretation id="interp24" emma:lang="en-AU" emma:confidence="0">
                <emma:literal>+</emma:literal>
              </emma:interpretation>
            </emma:one-of>
          </emma:emma>
        </inkml:annotationXML>
        <inkml:trace contextRef="#ctx0" brushRef="#br0" timeOffset="8812.16">19699 3518 691,'-5'10'61,"-1"0"-49,-5-5-12,11-5 0,0 0 314,0 0 60,-11 0 12,11 0 2,0 0-220,0 0-45,0 0-9,0 0-2,0 0-46,11 9-10,-5 1-1,16-5-1,-6 0-21,6 0-4,0 5-1,0-10 0,5 4-16,-10 1-4,5 5-8,-6-5 12,6 0-37,-6 0-8,1 0-2,5-1-1181</inkml:trace>
        <inkml:trace contextRef="#ctx0" brushRef="#br0" timeOffset="8983.42">19787 3835 1497,'0'-5'133,"5"0"-106,1 1-27,10-1 0,-5 10 126,11-1 20,-5-4 4,5 5 1,5 0-54,0-5-10,-5 5-3,11-5 0,-5 5-52,-1 0-12,0-5-1,6 5-1,-5-5-129,5-5-25</inkml:trace>
      </inkml:traceGroup>
      <inkml:traceGroup>
        <inkml:annotationXML>
          <emma:emma xmlns:emma="http://www.w3.org/2003/04/emma" version="1.0">
            <emma:interpretation id="{872BC25E-49B6-4B4A-8695-E1CE21E8AAFC}" emma:medium="tactile" emma:mode="ink">
              <msink:context xmlns:msink="http://schemas.microsoft.com/ink/2010/main" type="line" rotatedBoundingBox="22517,10869 23646,11898 22821,12804 21691,11774"/>
            </emma:interpretation>
          </emma:emma>
        </inkml:annotationXML>
        <inkml:traceGroup>
          <inkml:annotationXML>
            <emma:emma xmlns:emma="http://www.w3.org/2003/04/emma" version="1.0">
              <emma:interpretation id="{999266D8-583F-42E2-B3D3-B21C8A40451A}" emma:medium="tactile" emma:mode="ink">
                <msink:context xmlns:msink="http://schemas.microsoft.com/ink/2010/main" type="inkWord" rotatedBoundingBox="22517,10869 23646,11898 22821,12804 21691,11774"/>
              </emma:interpretation>
              <emma:one-of disjunction-type="recognition" id="oneOf5">
                <emma:interpretation id="interp25" emma:lang="en-AU" emma:confidence="0">
                  <emma:literal>is</emma:literal>
                </emma:interpretation>
                <emma:interpretation id="interp26" emma:lang="en-AU" emma:confidence="0">
                  <emma:literal>in</emma:literal>
                </emma:interpretation>
                <emma:interpretation id="interp27" emma:lang="en-AU" emma:confidence="0">
                  <emma:literal>"s</emma:literal>
                </emma:interpretation>
                <emma:interpretation id="interp28" emma:lang="en-AU" emma:confidence="0">
                  <emma:literal>Its</emma:literal>
                </emma:interpretation>
                <emma:interpretation id="interp29" emma:lang="en-AU" emma:confidence="0">
                  <emma:literal>"is</emma:literal>
                </emma:interpretation>
              </emma:one-of>
            </emma:emma>
          </inkml:annotationXML>
          <inkml:trace contextRef="#ctx0" brushRef="#br0" timeOffset="9462.47">20423 3718 1267,'0'0'112,"0"0"-89,0 0-23,11 5 0,5-5 192,1 5 35,-1-5 6,6 0 2,6 0-69,5 0-14,-1 0-2,1 0-1,-5-5-68,5 0-13,0 0-4,-6 0 0,6-4 0,-6-1 0,1 0 0,5 0 0,-6 1-55,0-1-9,1 0 0,-1 0-10,-5 1 10,6-6-12,-1 5 12,1 1-12,-1-6-121,-5 10-25,0-5-5</inkml:trace>
          <inkml:trace contextRef="#ctx0" brushRef="#br0" timeOffset="9218.26">20587 2899 1497,'0'0'133,"0"0"-106,-10 0-27,10 0 0,0 0 235,0 0 41,0 0 9,0 0 2,0 0-157,0 10-31,5 0-7,0 9 0,1 1-58,5 4-11,0 5-3,0 5 0,0 1-8,5-1-3,1 5 0,-1-5 0,1 0-28,-6 0-5,5-5-2,1 1-836,-1-6-167</inkml:trace>
          <inkml:trace contextRef="#ctx0" brushRef="#br0" timeOffset="9994.68">20801 3991 1900,'0'0'169,"0"0"-135,0 0-34,17 5 0,-6 0 145,0 0 23,5 5 4,-5-6 0,6-4-46,-1 5-10,1-5-1,-1 0-1,0 5-52,6-5-10,-11 0-3,6 0 0,5 0-21,-6 0-4,6 0 0,-11 0-1,6 0-13,-1 5-2,-5 0-8,0 0 12,-11-5-12,0 0 0,5 14 0,-5 6 0,-5-5 0,-6 4 0,-5-4-13,-1 9 4,1-4-28,-1 4-6,-5-5-1,0 1 0,6-5-5,-1-1-2,1 1 0,5-5 0,0-1 4,11-9 1,0 0 0,0 0 0,-6 5 1,6-5 0,0 0 0,0 0 0,0 0 28,0 0 5,0 0 2,0 0 0,6 10 10,5 5 0,0-6 8,5 1-8,1-5 18,-1 5-1,-5-1 0,6 1 0,-1 0 7,6 0 2,-11-5 0,6 4 0,-1 1-8,-5 0-2,0 0 0,-6 4 0,-5 1 24,0-1 5,6 1 1,-6 0 0,-6-1-34,1 1-12,-1-5 9,1-1-9,-6-4 53,0 5 6,-5-5 1,-1 5 0,6-5-41,-5-1-8,-6-4-2,0 0 0,0-4 11,0 4 1,-6 0 1,1 0 0,-6-5-42,0 5-9,0-10-2,-5 0 0,5 0 31,-5 1 0,5-1 0,0 0 0,5-4-108,1 9-16,5 0-4,6 0-1126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33:49.47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DC77E1-9146-402F-B004-AA4FAA864445}" emma:medium="tactile" emma:mode="ink">
          <msink:context xmlns:msink="http://schemas.microsoft.com/ink/2010/main" type="writingRegion" rotatedBoundingBox="1762,7807 27004,6455 27433,14469 2191,15820"/>
        </emma:interpretation>
      </emma:emma>
    </inkml:annotationXML>
    <inkml:traceGroup>
      <inkml:annotationXML>
        <emma:emma xmlns:emma="http://www.w3.org/2003/04/emma" version="1.0">
          <emma:interpretation id="{4745B201-2205-4582-A313-4895111FAD71}" emma:medium="tactile" emma:mode="ink">
            <msink:context xmlns:msink="http://schemas.microsoft.com/ink/2010/main" type="paragraph" rotatedBoundingBox="1927,7662 12788,7425 12822,8987 1961,9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D9ACE-8BDA-48D5-9090-62839F008EFD}" emma:medium="tactile" emma:mode="ink">
              <msink:context xmlns:msink="http://schemas.microsoft.com/ink/2010/main" type="line" rotatedBoundingBox="1927,7662 12788,7425 12822,8987 1961,9223"/>
            </emma:interpretation>
          </emma:emma>
        </inkml:annotationXML>
        <inkml:traceGroup>
          <inkml:annotationXML>
            <emma:emma xmlns:emma="http://www.w3.org/2003/04/emma" version="1.0">
              <emma:interpretation id="{D7C36AF2-1F3D-4893-B442-EBF141EC565A}" emma:medium="tactile" emma:mode="ink">
                <msink:context xmlns:msink="http://schemas.microsoft.com/ink/2010/main" type="inkWord" rotatedBoundingBox="1927,7662 12788,7425 12822,8987 1961,9223"/>
              </emma:interpretation>
              <emma:one-of disjunction-type="recognition" id="oneOf0">
                <emma:interpretation id="interp0" emma:lang="en-AU" emma:confidence="0">
                  <emma:literal>PTA-postpetioles)</emma:literal>
                </emma:interpretation>
                <emma:interpretation id="interp1" emma:lang="en-AU" emma:confidence="0">
                  <emma:literal>PTA-postbiotic(s)</emma:literal>
                </emma:interpretation>
                <emma:interpretation id="interp2" emma:lang="en-AU" emma:confidence="0">
                  <emma:literal>PTA-postpose P(D)</emma:literal>
                </emma:interpretation>
                <emma:interpretation id="interp3" emma:lang="en-AU" emma:confidence="0">
                  <emma:literal>PTA-postpose. P(D)</emma:literal>
                </emma:interpretation>
                <emma:interpretation id="interp4" emma:lang="en-AU" emma:confidence="0">
                  <emma:literal>PGAs-postpose. P(D)</emma:literal>
                </emma:interpretation>
              </emma:one-of>
            </emma:emma>
          </inkml:annotationXML>
          <inkml:trace contextRef="#ctx0" brushRef="#br0">0 62 1267,'0'0'28,"0"0"5,11-5 2,-5 0 1,-1 1-36,1-6 0,5 0 0,5 0 0,-5 5 105,11 5 15,-6-4 2,1-1 1,5 5-43,0-5-9,0 5-2,0 5 0,5-5-57,-11 5-12,12-1 0,-1 1 0,1 0 0,-6 0 0,5 5 0,-5 0 0,0-6 11,0 1-3,-6 0 0,-5 5 0,0 0 1,0-1 0,-11-9 0,6 15 0,-6-5-21,-11 4-4,0 1 0,-6 4-1,-5 1 48,0-5 9,-5-1 3,5 6 0,-5-6-31,10 6-12,-21-10 11,5 4-11,0-9 11,6 5-11,-1 0 12,6-6-12,-5-4 8,10 0-8,1 0 0,-6 5 0,11-5-17,6 0-7,5 0-2,0 0 0,0 0-43,0 0-9,0 0-2</inkml:trace>
          <inkml:trace contextRef="#ctx0" brushRef="#br0" timeOffset="-407.42">55 169 1386,'0'0'61,"0"0"13,0 0-59,0 0-15,0 0 0,0 0 0,0 0 79,0 0 13,0 10 2,0 5 1,6-1-47,-1 6-8,-5 4-3,5 1 0,-5 4-11,6 0-2,5 5-1,-11 5 0,0-5-15,0 5-8,0-5 8,0 5-8,0 0 28,5-4 2,-5 4 0,0-5 0,11-5-40,-11 0-8,0-4-2,0-1-580,0-5-116</inkml:trace>
          <inkml:trace contextRef="#ctx0" brushRef="#br0" timeOffset="1261.91">839 62 979,'0'0'87,"0"0"-70,0 0-17,0 0 0,0 0 68,0 0 9,0 0 3,0 0 0,0 0 52,-5 10 12,-6-5 1,11-5 1,-6 14-72,1 1-14,-1 0-4,6-1 0,-5 1-16,-1 4-3,6 1-1,-11 4 0,11-4-15,-5 4-3,-1 5-1,6 1 0,0-1-17,-5 0 0,5 10 0,-6 5 0,6-5 28,0 5 0,6 5-1,-6-1 0,5-4-14,6 0-2,-11-5-1,11 5 0,0-5-10,0 0 0,6-10 0,-6 10 8,0-10-8,5 1 0,1-6-12,5 0 12,0 1-60,-6-1-4,6 1 0</inkml:trace>
          <inkml:trace contextRef="#ctx0" brushRef="#br0" timeOffset="3461.02">1212 286 806,'0'-14'72,"0"-1"-58,0 15-14,0 0 0,0 0 184,0 0 35,0 0 6,0 0 2,0 0-99,0 0-20,0 0-4,0 0-1,0 0-59,0 10-12,0 4-3,0 6 0,6 4-9,-6 1-1,11-1-1,-6 10 0,6 0-5,-11 5-1,17 0 0,-17 0 0,5 10 1,1 0 0,-6-5 0,0 0 0,5-5-13,0-5 9,1 0-9,-6-5 8,0-5-8,0-9 0,0 0 9,0-1-9,0-9 0,0-5 0,0 0-12,0 0 4,0 0-12,0-14-3,0-6 0,11 1 0,-11-6-29,0-4-5,0 0-2,0-10 0,0 5 50,5-1 9,-5-4 0,0 0 0,0 5 0,-5-5 0,5 0 0,0-5 0,0 5 0,0 0 8,-11 5 0,11-5 0,0 5 8,11 10 2,-11-5 0,5 9 0,1-4 14,-1 4 2,6 6 1,0 4 0,6 0-3,-17 10 0,11-5 0,5 5 0,-5 5-6,0 0-2,0 5 0,6 4 0,-1 1-4,-11 4-2,12 6 0,-1-1 0,-5 1-5,0 9-1,6 0 0,-12 5 0,6 0-24,0-5-6,0 5-1,6 0 0,-12 0 29,1 0 6,5 0 0,-6-5 1,6-5-78,-6 1-16,1-1-3,-1-10-1,6 1-93</inkml:trace>
          <inkml:trace contextRef="#ctx0" brushRef="#br0" timeOffset="3691.39">1289 545 1458,'0'0'64,"0"0"14,0 0-62,0 0-16,0 0 0,0 0 0,0 0 100,0 0 16,0 0 4,0 0 1,11-5-31,-6 0-6,1 0-2,5 5 0,5-10-7,1 5-2,-1-4 0,6 4 0,-5 0-27,5 5-6,-1-5 0,1 5-1,0-5-19,6 0-3,-17-4-1,11 4 0,0 0-27,-11 0-5,16 5-2,-11-5 0,6 0-125,-5 0-25,-1 5-4,-16 0-2</inkml:trace>
          <inkml:trace contextRef="#ctx0" brushRef="#br0" timeOffset="4087.28">1678-216 460,'0'0'20,"0"0"5,-5-9-25,5 9 0,0 0 0,0 0 0,0 0 338,0 0 62,0 0 13,16 9 3,-5 1-282,6 0-56,-6-5-11,5 9-3,6 1 3,6 4 0,-7 1 0,1 4 0,6 6-5,5-1-1,-17 5 0,6 5 0,-5 0-49,10 0-12,0 10 0,1 4 0,-1 1 13,-5 4 0,-11 6 0,6 4 0,-1 5-13,-5 0 9,-6-5-9,1 6 8,-1-6-22,1 0-5,-6-9-1,0-1 0,-6-4-32,6-6-8,-5-9 0,-6-4-685,11-6-137</inkml:trace>
          <inkml:trace contextRef="#ctx0" brushRef="#br0" timeOffset="4223.17">2216 218 633,'0'0'56,"0"0"-44,0 0-12,5 5 0,6-5 280,-5 0 55,5-5 10,0 5 3,0 0-197,0-5-39,0 0-8,0 5-2,10 0-45,-10-5-9,6 5-1,-6-4-1,5-1-26,1 0-6,-1 0-1,1 5 0,-6 0-29,5 0-7,1 0-1,-1 0-692,-5 0-138</inkml:trace>
          <inkml:trace contextRef="#ctx0" brushRef="#br0" timeOffset="4392.99">2353 628 1911,'0'0'84,"0"0"19,0 0-83,0 0-20,0 0 0,0 0 0,0 0 66,11-5 9,11-5 1,-6 0 1,-5 0 30,6-4 5,-1 4 2,6-5 0,-6 6-80,6-6-16,-5 5-3,10 1-1,1-6-124,-6 10-25,5-10-5,-10 1 0</inkml:trace>
          <inkml:trace contextRef="#ctx0" brushRef="#br0" timeOffset="4873.68">2934 169 1958,'0'0'87,"0"0"17,0 0-83,0 0-21,0 0 0,0 0 0,0 0 119,0 0 19,0 15 4,0-5 1,6 9-76,-1 1-15,1 9-4,5 5 0,-6 0-23,6 10-5,-5 0 0,5 5-1,-1-5-19,1 9 10,-5-4-10,5 5 8,-6-6-8,12 1-17,-17-5 4,5-5 1,1-5-28,-1-10-6,1 1-1,-1-6 0,-5-9-24,0 0-5,0-10 0,0 0-1,0 0-1,-5-5 0,-1-5 0,-5-9 0,6-1-40,-6-9-8,0-5-2,5-5 0,-5 0 84,0-5 16,1-5 3,-1-4 1,0 4 60,0 0 13,11-5 3,-17 6 0,12 9 18,5-5 4,0 5 1,5 5 0,1 4 9,5 6 1,-6 5 1,1-1 0,10 1-11,-5 4-3,5 5 0,-5 5 0,0-4-20,6 9-4,-1-5 0,1 5-1,-6 5-9,5-5-2,-5 0 0,11 5 0,-22-5-9,6 9-3,-1 6 0,6-1 0,-6 1-9,-5 5-3,-5-1 0,0 5 0,5 1-12,-6-1 0,1 1 0,-1-1 0,-16 0-12,11-4-9,-5-1-2,5 1 0,-6-10-19,6 4-4,-5 1-1,-1-5 0,6-6-45,11-4-8,0 0-3,-16 5-610,0-5-123</inkml:trace>
          <inkml:trace contextRef="#ctx0" brushRef="#br0" timeOffset="5103.5">3521-167 2005,'0'0'88,"0"0"20,0 0-87,0 0-21,0 0 0,0 0 0,5-10 128,-5 10 22,0 0 4,0 0 1,0 0-54,-5 25-10,-6-6-3,6 10 0,-1 6-56,1 4-12,-1-5-3,-5 14 0,6-9-27,-6 10-6,11 5 0,0 4-1,0 6 39,5-1 8,6 5 2,0 0 0,0-4-52,11 4-9,-6-9-3,12-1 0,-6-9 32,5-5 0,-10-10 0,5 0 0,5-5-227,0-9-39</inkml:trace>
          <inkml:trace contextRef="#ctx0" brushRef="#br0" timeOffset="5718.55">3817 218 345,'-16'5'31,"16"0"-31,-11 0 0,11-5 0,0 9 371,-6 1 68,1 5 13,5 9 4,5-4-272,1 9-53,5-5-11,-11 10-3,5-4-42,-5-1-9,6 5-2,-1-5 0,-5 5-25,6-9-6,-1-6-1,1 1 0,-6-6-21,11 1-11,-11-5 10,5 0-10,-5-1 0,0-9-20,0 0 4,0 0 0,0 0-12,0 0-1,6-14-1,-6 4 0,0-10 7,0 1 2,0-5 0,0-1 0,0 1 21,0-1 0,0-9-9,0 5 9,5-5 0,0 0 0,-5 0 11,6 0-11,-6 4 12,11 1-4,0 5 0,-6-1-8,6 1 20,0 4-2,0 6-1,0-1 0,0 1 11,0 9 3,-11 5 0,22-5 0,-16 5-1,-6 0 0,11 0 0,-11 0 0,16 0-8,-16 0-2,0 0 0,0 0 0,0 0-20,11 10 9,-11-1-9,0 6 0,0-5-14,-5 4-10,-1 6-1,1-1-1,-12 1-36,6 4-7,0-9-2,0 4 0,-5 1-6,5-1-2,-6-4 0,6 0 0,6-6-13,5-9-2,0 0-1,-6 10 0,6-10 67,0 0 14,0 0 2,0 0 1,0 0 11,0 0 0,6 10 0,-6-10-8,0 0 42,11 5 9,5 0 1,1-1 1,-6 1 13,5 0 2,-5 0 1,6 5 0,5-10 8,-6 5 2,-5 0 0,5-1 0,-5 1-10,6 0-1,-6-5-1,0 10 0,-11-10-22,5 5-4,-5-5-1,0 0 0,0 0-6,6 10-2,-6-10 0,5 9 0,-10 6-8,-1-5-1,1-1-1,-6 6 0,0 0-14,-6 4 9,1 1-9,-6-1 8,0 6-23,0-1-5,-5-5 0,5-4-1,0 5-27,0-6-6,0-4-1,5 0 0,1-1-23,11 1-5,5-10-1,0 0-681,0 0-137</inkml:trace>
          <inkml:trace contextRef="#ctx0" brushRef="#br0" timeOffset="6013.21">4272-352 1267,'0'0'56,"0"0"12,0-10-55,0-5-13,-5 6 0,5 9 0,0-10 271,0 10 51,5-10 10,-5 10 3,0 0-195,11 0-40,6 0-7,-6 10-1,5 0-36,1-1-6,-1 6-2,1 5 0,-1 4-20,6 5-5,0-4-1,-6 9 0,1 0-5,5 5-1,-17 5 0,17 4 0,-5-4-16,-1 5 0,-5 5 0,0-1 0,0 1 0,-6-1 0,-5 6 0,0-1 0,0-4 0,0 5 0,-5-6 0,5 1 0,-11-1 0,0-4 0,5-5 0,-10 5 0,-6-15-48,11 5-12,6-5-4,-1-5-819,1 1-164</inkml:trace>
          <inkml:trace contextRef="#ctx0" brushRef="#br0" timeOffset="6454.16">5007 242 1843,'0'0'164,"0"0"-132,0 0-32,0 0 0,11-4 62,0-1 6,-5 0 0,5 0 1,0 0 18,5 5 3,-5-5 1,5 0 0,1 5-39,-1-5-8,1 5-2,-1-4 0,1-1-28,-1 0-6,1 0 0,-1 5-8,0 0-33,-5 0-14,0 0-2,-11 0-1055</inkml:trace>
          <inkml:trace contextRef="#ctx0" brushRef="#br0" timeOffset="6609.85">5046 457 921,'0'0'82,"0"0"-66,11 0-16,0 0 0,5 0 274,0 0 51,1-5 11,-1 0 1,6 5-156,6-5-31,-1 0-6,6 1-2,-6 4-114,6-5-28,0 5 0,0 0-779,0-5-161</inkml:trace>
          <inkml:trace contextRef="#ctx0" brushRef="#br0" timeOffset="7207.67">5868 38 1843,'-5'-25'81,"5"25"18,0 0-79,0 0-20,0 0 0,0 0 0,0 0 83,0 0 13,0 0 2,-11 15 1,5 5-33,1-1-6,10 5-2,-5 6 0,-11 4-34,11 0-6,11 10-2,-5 4 0,-6 1-16,11 10-17,-6-6 3,1 11 1,5-6 29,-6 1 5,1-6 2,5 1 0,0-10-43,-6-5-8,-5-5-1,6 0-695,4-14-138</inkml:trace>
          <inkml:trace contextRef="#ctx0" brushRef="#br0" timeOffset="7569.05">5769 184 230,'0'0'20,"0"-5"-20,11-5 0,-5 1 0,-1 4 368,1-5 70,10 0 14,1 5 2,-6 1-267,5-1-54,1 5-10,5-5-3,5 5-40,-5 5-9,0-5-2,5 5 0,6-5-9,-5 9-1,-6-4-1,0 5 0,-1 0-34,1-1-8,0 1 0,0 0-1,-11 4-15,0 1 11,0 0-11,-11-1 10,-11 6-10,6-6 0,-1 6 0,6-1 0,6 6-21,-12-6-7,-16 6 0,6-1-1,5-4-20,-11 4-4,-11 0-1,0 1 0,0-6-2,0-4 0,6-5 0,5-1 0,-5 1-8,-1-10-1,12 0-1,-6 0 0,5-10-31,6 5-7,6-9 0</inkml:trace>
          <inkml:trace contextRef="#ctx0" brushRef="#br0" timeOffset="7793.89">6614-69 1152,'0'0'102,"0"0"-82,0 0-20,0 0 0,6-10 209,-6 10 38,0 0 7,-6-5 2,6 5-83,-5-5-16,5 5-3,-17-5-1,1 5-65,-1 0-14,12 0-2,-6 10-1,-6 5-57,1-1-14,-1 6 0,6-1 0,-5 6 54,-1 4 8,-4 0 2,4 5 0,12 5-52,-6 5-12,-11 0 0,11 5 0,11 4 0,5 1 0,-5-1 0,0 6 0,0-1-13,11-4-6,11-5-1,-11 0 0,0-6-19,11 1-4,5-10-1,1-4 0,-6-6 44,5-4 0,1-11 0,5-4 0,-1-5-118,1 0-22,-5-5-4,5-4-994</inkml:trace>
          <inkml:trace contextRef="#ctx0" brushRef="#br0" timeOffset="8144.58">7130 169 1800,'-44'0'80,"33"-5"16,5 1-77,1-1-19,-1 0 0,-5 0 0,-11-5 123,17 5 21,5 5 4,0 0 0,-17-9-48,6 4-11,11 5-1,0 0-1,-11 5-17,-5 0-3,-11 4-1,16 1 0,0 0-45,-6 4-9,-5 6-1,6-1-1,-1 11-10,12-1 0,-12 0 0,6 0 0,0 5-12,6-4 12,0 4-10,5-5 10,0 0-8,10 1 8,7-1 0,5-10-9,-6 1 9,6-1-10,11-4 10,-5-10-10,10 0 10,-11-5 0,-5 0 8,11-5-859,11-5-171</inkml:trace>
          <inkml:trace contextRef="#ctx0" brushRef="#br0" timeOffset="8644.11">7294-264 2098,'16'-39'46,"-10"19"10,-1 10 1,-5 10 3,6-5-48,-1 5-12,6 5 0,-5 0 0,5 0 124,-6 5 24,6-5 4,-5 9 0,5 1-70,0 0-14,0 9-4,0 0 0,5 1-51,-5 9-13,6 0 0,-6 5 0,5 0 0,0 0 0,-5 0 0,6 5 0,-1 0 54,-5-5 8,0 4 2,0 6 0,0-5-103,-5 5-20,-6 4-4,5 1-1,-10 0 52,5-6 12,0 6 0,-6-5 0,-5 0 0,6-10 0,-1 0 0,-5-5 0,6-5 0,-6-5 0,5-4 0,1-6 0,-6-4-105,5-5-19,-5-5-3,6-5-1,-6 0-102,5-9-21,-10-25-4,0 0-1</inkml:trace>
          <inkml:trace contextRef="#ctx0" brushRef="#br0" timeOffset="11406.77">8062 316 1958,'-17'4'87,"17"-4"17,0 0-83,0 0-21,0 0 0,0 0 0,0 0 60,0 0 7,0 0 1,17-4 1,-6 4-7,5 0-2,1 0 0,5 0 0,-6 0-22,6 0-5,0 0-1,5 0 0,-5 0-18,0 0-4,6 0-1,-6-5 0,0 5 11,-1-5 1,1 0 1,-5 5 0,-1-5-143,1 0-29,-1 5-6,-16 0-864</inkml:trace>
          <inkml:trace contextRef="#ctx0" brushRef="#br0" timeOffset="11585.99">8128 496 1893,'0'0'84,"0"0"17,0 0-81,0 0-20,0 0 0,0 0 0,16 5 70,1 0 10,-1-5 1,6 0 1,0 0 27,0 5 6,0-5 1,5 0 0,-5 0-64,0 0-13,11 0-3,-6 4 0,1 1-119,-1-5-24,6 10-5,-11-10-991</inkml:trace>
          <inkml:trace contextRef="#ctx0" brushRef="#br0" timeOffset="11958.18">9060-79 1555,'0'-20'138,"0"20"-110,0 0-28,0 0 0,0 0 113,-6 5 18,6-5 3,0 15 1,6 4-75,-6 6-16,5 4-2,1 5-1,-1 0-33,1 10-8,-1 5 0,6-1 0,-5 6 0,5 0 0,-6 4 0,6 1 0,-5-6 30,-1 1 4,1-5 1,-1-1 0,1-9-35,-6-4-20,5-1 2,1-10-658,-1-4-131</inkml:trace>
          <inkml:trace contextRef="#ctx0" brushRef="#br0" timeOffset="12260.3">8972 18 1641,'-5'-9'72,"5"9"16,0 0-70,0 0-18,11-10 0,0 0 0,5-5 74,1 11 11,-1-1 3,0 5 0,6 0 18,0 0 4,0 5 1,6-1 0,-6 1-43,5-5-9,-5 5-2,5 0 0,6 5-27,-5-5-6,-1 4 0,-5 1-1,5 0-15,-10 0-8,-1-1 10,6 1-10,-5 0 14,-6 0-3,0-1-1,0-4 0,-11-5-10,0 15 0,0 0 0,-6-1 0,1 1 0,-6-1 0,-6 1 0,1 4 0,-6-4 0,-6 5 0,7-6 0,-7 1-11,1-1-13,5 6-4,-6-5 0,1-6 0,5 6-18,6-10-4,-6 0-1,5 0 0,17-5-51,0 0-10,0 0-3</inkml:trace>
          <inkml:trace contextRef="#ctx0" brushRef="#br0" timeOffset="12533.82">9839-250 2052,'-11'10'91,"5"-10"18,-5-5-87,6 0-22,-6-5 0,0 6 0,0 4 120,0 0 19,0 0 4,0 0 1,0 0-67,0 4-13,-5 1-2,5 5-1,0 10-29,-6 4-7,6 0-1,0 10 0,-5 1-24,-1 4 0,6 9 8,0 1-8,6 0 0,-1 9 0,6-4 0,6 9 0,-1-4 0,6 4 0,6-4 0,5 4 0,0-5-22,0-4 3,5-10 1,0 0 0,6-10-34,-11-5-8,6-9 0,-6-6-1,0 1-107,0-10-20,-1 0-5</inkml:trace>
          <inkml:trace contextRef="#ctx0" brushRef="#br0" timeOffset="12742.08">9992 57 1152,'0'0'51,"0"0"10,0 0-49,0 0-12,0 0 0,0 15 0,0 0 241,0 4 46,0 1 9,0 4 1,6 0-165,-6 1-34,0 4-6,5 0-2,-5 0-55,6 1-11,-1 4-3,1-10 0,-1 5-21,1-9 0,-1-1 0,1-4-781,5 0-149</inkml:trace>
          <inkml:trace contextRef="#ctx0" brushRef="#br0" timeOffset="13063.49">9981-35 1836,'0'0'81,"0"0"17,0 0-78,0 0-20,0 0 0,0 0 0,11-5 133,0 5 23,0 0 5,0 0 1,6 0-74,-6 0-14,5 10-3,6-1-1,0 1-13,-6 5-2,6-6-1,0 6 0,-5 0-26,5-1-4,-6 1-2,6 0 0,0-6-14,-6 11-8,1-6 10,-1 1-10,1 4-12,-6-4-9,0 5-2,-6-1 0,1 5 23,-6-4 18,-6-1-3,1 11-1,-1-11-22,-5 6-5,0-6-1,-5 5 0,5 1 5,-6-1 1,-5-9 0,6 4 0,0-14 8,-6 10 0,5-1-9,-5-4 9,6-5-10,-1-5 10,1-5-13,-1 0 5,1-4-31,5 4-5,11 5-2,0 0 0,-11-15-118,11-4-24,0-1-5</inkml:trace>
          <inkml:trace contextRef="#ctx0" brushRef="#br0" timeOffset="13365.78">10524-425 2307,'0'0'51,"0"0"10,0 0 3,0 0 0,11 5-51,6-5-13,-6 9 0,0-4 0,0 5 79,5 0 13,0 4 2,-5 1 1,6 9-42,-1 1-8,-5 9-1,6 0-1,-1 0-18,1 5-3,-1 5-1,1 0 0,-1 0-21,0 4 0,1 1 0,-1 0 0,-5 4 16,-5 1-2,10-5 0,-5 9 0,-5 1-14,-6-1 11,5 1-11,-5-1 10,0-4-23,-5-5-5,-1-5-1,1-1 0,-1-8 19,-5-1 0,0-5 0,-5-5-857,5-4-168</inkml:trace>
        </inkml:traceGroup>
      </inkml:traceGroup>
    </inkml:traceGroup>
    <inkml:traceGroup>
      <inkml:annotationXML>
        <emma:emma xmlns:emma="http://www.w3.org/2003/04/emma" version="1.0">
          <emma:interpretation id="{B56903FA-5864-4A23-AEA6-3BD665FB1562}" emma:medium="tactile" emma:mode="ink">
            <msink:context xmlns:msink="http://schemas.microsoft.com/ink/2010/main" type="paragraph" rotatedBoundingBox="2363,9912 9337,9652 9388,11033 2414,11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4FBA0-FDE6-4F3C-A3C0-4F3153F58D8B}" emma:medium="tactile" emma:mode="ink">
              <msink:context xmlns:msink="http://schemas.microsoft.com/ink/2010/main" type="line" rotatedBoundingBox="2363,9912 9337,9652 9388,11033 2414,11293"/>
            </emma:interpretation>
          </emma:emma>
        </inkml:annotationXML>
        <inkml:traceGroup>
          <inkml:annotationXML>
            <emma:emma xmlns:emma="http://www.w3.org/2003/04/emma" version="1.0">
              <emma:interpretation id="{801F110D-2166-4C60-802A-70BED8EF4DAD}" emma:medium="tactile" emma:mode="ink">
                <msink:context xmlns:msink="http://schemas.microsoft.com/ink/2010/main" type="inkWord" rotatedBoundingBox="2373,10184 2924,10163 2957,11041 2405,11062"/>
              </emma:interpretation>
              <emma:one-of disjunction-type="recognition" id="oneOf1">
                <emma:interpretation id="interp5" emma:lang="en-AU" emma:confidence="0">
                  <emma:literal>p</emma:literal>
                </emma:interpretation>
                <emma:interpretation id="interp6" emma:lang="en-AU" emma:confidence="0">
                  <emma:literal>P</emma:literal>
                </emma:interpretation>
                <emma:interpretation id="interp7" emma:lang="en-AU" emma:confidence="0">
                  <emma:literal>y</emma:literal>
                </emma:interpretation>
                <emma:interpretation id="interp8" emma:lang="en-AU" emma:confidence="0">
                  <emma:literal>Y</emma:literal>
                </emma:interpretation>
                <emma:interpretation id="interp9" emma:lang="en-AU" emma:confidence="0">
                  <emma:literal>X</emma:literal>
                </emma:interpretation>
              </emma:one-of>
            </emma:emma>
          </inkml:annotationXML>
          <inkml:trace contextRef="#ctx0" brushRef="#br0" timeOffset="17826.59">516 2241 1497,'-11'-14'133,"11"14"-106,0-10-27,0 10 0,0 0 89,0 0 13,-11-10 2,11 10 1,0 0-34,0 0-7,0 0-2,0 0 0,0 0-17,-6 20-3,1 9-1,-1 0 0,6 10-22,0 0-5,0 5-1,0 5 0,0 4-13,6 1 9,-1 4-9,1 6 8,-1-6-8,1-4 0,5-1 0,-6 1-11,1 0-47,-1-6-10,6-9-1,0 0-880</inkml:trace>
          <inkml:trace contextRef="#ctx0" brushRef="#br0" timeOffset="18133.89">439 2256 1728,'0'0'38,"0"0"8,0 0 2,11-5 0,0 0-39,5-5-9,1 10 0,5-5 0,0 1 63,11 4 10,-12 0 3,7 0 0,5 9-32,-6-4-5,6 0-2,-5 0 0,-1 5-17,0 4-4,1-4-1,-1 5 0,1-6-15,-6 6 0,5 0 0,-11 4 0,1-4 0,5-1 0,-22 1 0,11 0 0,-6-1 0,-5 1 0,0 0 0,0-1 0,-5 1 40,-6-5 6,0-1 1,-6 1 0,-4 0-31,4-5-7,-10 0-1,5 4 0,-6-9-8,1 5 0,-1 0 0,1-5 0,0 5-16,5-5-4,-6 0-2,12 5 0,-1-5-39,1 0-8,16 0-2,0 0-884</inkml:trace>
        </inkml:traceGroup>
        <inkml:traceGroup>
          <inkml:annotationXML>
            <emma:emma xmlns:emma="http://www.w3.org/2003/04/emma" version="1.0">
              <emma:interpretation id="{D6DF50E4-2709-42EB-8DFD-D79478068AB2}" emma:medium="tactile" emma:mode="ink">
                <msink:context xmlns:msink="http://schemas.microsoft.com/ink/2010/main" type="inkWord" rotatedBoundingBox="3184,9988 4418,9942 4459,11036 3224,11082"/>
              </emma:interpretation>
              <emma:one-of disjunction-type="recognition" id="oneOf2">
                <emma:interpretation id="interp10" emma:lang="en-AU" emma:confidence="0">
                  <emma:literal>(E</emma:literal>
                </emma:interpretation>
                <emma:interpretation id="interp11" emma:lang="en-AU" emma:confidence="0">
                  <emma:literal>ME</emma:literal>
                </emma:interpretation>
                <emma:interpretation id="interp12" emma:lang="en-AU" emma:confidence="0">
                  <emma:literal>BE</emma:literal>
                </emma:interpretation>
                <emma:interpretation id="interp13" emma:lang="en-AU" emma:confidence="0">
                  <emma:literal>WE</emma:literal>
                </emma:interpretation>
                <emma:interpretation id="interp14" emma:lang="en-AU" emma:confidence="0">
                  <emma:literal>HE</emma:literal>
                </emma:interpretation>
              </emma:one-of>
            </emma:emma>
          </inkml:annotationXML>
          <inkml:trace contextRef="#ctx0" brushRef="#br0" timeOffset="19276.6">1936 2860 1720,'0'0'76,"0"0"16,0 0-73,6 15-19,-6-15 0,11 5 0,-11 0 99,11-1 16,-1 1 3,7 0 1,-1-10 16,12 0 3,-6 1 1,5-1 0,1 0-60,-1 5-12,11-5-3,-16 0 0,11 5-51,-5-5-13,-1 0 0,0 0 0,-5 1 0,6-1 0,-12-5 0,6 0 0,0 0-202,0 1-43,16-16-9,-10 1-2</inkml:trace>
          <inkml:trace contextRef="#ctx0" brushRef="#br0" timeOffset="18420.2">1459 2012 1670,'0'0'74,"0"0"15,0 0-71,0 0-18,-11 0 0,11-5 0,-16 5 99,16 0 16,-11 5 3,5 0 1,-5-5-22,6 5-4,-1 5-1,-10-1 0,5 6-42,0 0-9,0 9-1,-6 0-1,6 1-21,6 9-4,-6 5-1,-6 5 0,12 4-13,0 1 9,-1 5-9,6-1 8,0 1-8,6 0 0,-1-1 0,0 6 0,12-11 0,-6 1 0,0 0 0,11 0 0,-6-5-10,1-5 10,5-5-13,0 0 5,-6-15-48,6 1-8,-6-1-3,6-9-663,-5-10-133</inkml:trace>
          <inkml:trace contextRef="#ctx0" brushRef="#br0" timeOffset="18893.76">1711 2407 2120,'0'0'47,"0"0"9,0 0 3,11-5 0,6 0-47,-1 0-12,-5-4 0,6 4 0,10 0 68,-5 0 12,5-5 3,1 0 0,-12 6-15,6-6-4,6 5 0,10 5 0,-16-5-51,0 0-13,5 0 0,6 5 0,-11-5 0,0 5 0,0 0 0,0-4 0,-6 4-164,1 0-35</inkml:trace>
          <inkml:trace contextRef="#ctx0" brushRef="#br0" timeOffset="18659.9">1722 2339 921,'0'0'82,"0"0"-66,0 0-16,0 0 0,0 9 183,6 1 33,-1 0 6,1 9 2,-1 1-77,6 4-15,0 1-4,-5 4 0,5 0-69,0 5-15,-1 0-2,-10 0-1,6 1-18,-1-1-4,6 0-1,-5 0 0,-1-10-10,6 6-8,0-6 9,-11-5-9,6 1-199,-1-10-45</inkml:trace>
          <inkml:trace contextRef="#ctx0" brushRef="#br0" timeOffset="19078.25">1766 2655 1728,'0'0'38,"0"0"8,0 0 2,6 5 0,-6-5-39,16 0-9,0 5 0,6-5 0,0 0 156,0 0 28,6-10 7,-12 6 1,12-1-110,-6-5-22,5 0-4,-5 5 0,11-4-38,-6 4-7,-5-5-2,0 5 0,0 0-9,0 0 0,-6 0 0,1 5 0,-1-4-100,-5 4-23,0 0-4,-11 0-922</inkml:trace>
        </inkml:traceGroup>
        <inkml:traceGroup>
          <inkml:annotationXML>
            <emma:emma xmlns:emma="http://www.w3.org/2003/04/emma" version="1.0">
              <emma:interpretation id="{0E7C4391-55E3-4612-86A1-B81950A1BAD9}" emma:medium="tactile" emma:mode="ink">
                <msink:context xmlns:msink="http://schemas.microsoft.com/ink/2010/main" type="inkWord" rotatedBoundingBox="4355,9938 7638,9815 7686,11097 4402,11219"/>
              </emma:interpretation>
              <emma:one-of disjunction-type="recognition" id="oneOf3">
                <emma:interpretation id="interp15" emma:lang="en-AU" emma:confidence="0">
                  <emma:literal>72p</emma:literal>
                </emma:interpretation>
                <emma:interpretation id="interp16" emma:lang="en-AU" emma:confidence="0">
                  <emma:literal>ITP</emma:literal>
                </emma:interpretation>
                <emma:interpretation id="interp17" emma:lang="en-AU" emma:confidence="0">
                  <emma:literal>12p</emma:literal>
                </emma:interpretation>
                <emma:interpretation id="interp18" emma:lang="en-AU" emma:confidence="0">
                  <emma:literal>22p</emma:literal>
                </emma:interpretation>
                <emma:interpretation id="interp19" emma:lang="en-AU" emma:confidence="0">
                  <emma:literal>I2p</emma:literal>
                </emma:interpretation>
              </emma:one-of>
            </emma:emma>
          </inkml:annotationXML>
          <inkml:trace contextRef="#ctx0" brushRef="#br0" timeOffset="19556.91">2419 1963 1792,'0'0'80,"0"0"16,0 0-77,0 0-19,16 0 0,6 0 0,-22 5 111,17 5 18,-7 0 4,12 9 1,-5-4-45,10 4-9,-10 6-1,10 4-1,1 0-21,-6 5-4,5 0-1,-5 1 0,0 4-11,0 4-2,5-4-1,-5 10 0,6 0-30,-1 0-8,0 4 0,-16 1 0,6-1 0,-6 1 0,5-5 0,-16 9 0,0-9 0,0 5 0,0-10 0,-11-1 0,6-4 0,-1-4 0,-5-1 0,0-5 0,0-5-152,-11 1-32,11-6-7,6 1-1</inkml:trace>
          <inkml:trace contextRef="#ctx0" brushRef="#br0" timeOffset="20092.59">3302 2553 921,'5'-14'82,"-5"4"-66,0 5-16,0 5 0,0 0 168,0 0 29,11 0 7,6 5 0,-12-10-96,11 5-20,6 0-4,0 0-1,6 0-15,-12 0-4,12-5 0,-6 0 0,5 5-23,-5-5-5,0 0 0,0 1-1,5-1-35,-10 0 0,-6 5 0,5 0 0,-5-5-124,-11 5-31</inkml:trace>
          <inkml:trace contextRef="#ctx0" brushRef="#br0" timeOffset="20265.81">3439 2802 1728,'0'0'76,"0"0"16,0 0-73,0 0-19,0 0 0,0 0 0,0 0 106,11 9 18,0 1 3,11-5 1,0-10-52,5 5-9,0-5-3,1 0 0,-1-4 0,6-1-1,0 0 0,0 0 0,11 1-111,0-1-23,-11 0-4,5 0-1025</inkml:trace>
          <inkml:trace contextRef="#ctx0" brushRef="#br0" timeOffset="20853.2">4453 2231 1440,'17'-43'64,"-17"43"12,0 0-60,0 0-16,0 0 0,0 0 0,5-10 148,-5 10 26,17-10 6,-12 5 0,17 0-84,0 0-18,0 5-3,0 0-1,-6 5-27,6 0-6,-5 0-1,5 10 0,0-1-20,-6 1-4,6 0 0,-11 4-1,0 1-15,0 4 0,5 5 8,-10 5-8,-1 0-20,-5 1-8,-5 4 0,-1 0-1,6-5-54,0 0-10,-16 0-3,5 0 0,0-10 6,0 1 1,-5-6 0,-1 1 0,6-6 36,-5 1 7,-1-10 2,1 5 0,-1-10 54,1 4 11,5-4 3,-6 0 0,1 10 36,5-10 7,6-5 1,-6-4 1,11 9-5,0 0-2,0 0 0,0 0 0,16-5-30,-5-5-7,0 10-1,11-5 0,0 0 5,5 0 1,1 5 0,-1-5 0,6 5 2,-6-4 0,1 4 0,-1 0 0,-5 0-21,6 0-11,-1 0 12,-5 4-12,0-4 0,0 5 0,-6-5 0,6 0-12,0 0-61,0 0-12,-5 0-3,5 0-936</inkml:trace>
          <inkml:trace contextRef="#ctx0" brushRef="#br0" timeOffset="21205.98">5320 2036 1555,'0'-4'138,"-11"-1"-110,5 0-28,-5 5 0,11 0 137,0 0 23,0 0 4,0 0 0,0 0-42,0 0-9,0 0-1,-5 14-1,-1 6-67,6 4-12,6 10-4,-1 5 0,-5-4-28,6 4 0,5 9 0,0 1 0,-6 0 18,6 4-2,0 1-1,-5 0 0,-1-6-24,6 1-5,6-5-1,-6 0 0,-6 5-130,6-10-27,0 0-4</inkml:trace>
          <inkml:trace contextRef="#ctx0" brushRef="#br0" timeOffset="21525.63">5270 2071 1854,'0'0'40,"0"0"9,0 0 2,0 0 1,6-10-41,10 5-11,1 5 0,-1 0 0,-5 0 88,6 5 15,5 0 3,5 0 1,-11 4-46,6 1-9,6 0-1,-1 4-1,-5-4-3,11 5-1,-11-1 0,0 6 0,5-5-30,-10-1-5,5 6-2,-6-6 0,1 1-9,-6 0 8,-6-1-8,1 6 8,-1-6-8,-5 6 8,0-6-8,-5 6 8,-6-5-8,0 4 0,0-4 0,-6-1 0,-5-4-16,0 5 0,0-6 1,1 1 0,-1-5-6,0-5-2,-6 0 0,1 0 0,5 0-7,0-5-2,0 0 0,6-4 0,5-1-69,0-5-15,5 1-2</inkml:trace>
        </inkml:traceGroup>
        <inkml:traceGroup>
          <inkml:annotationXML>
            <emma:emma xmlns:emma="http://www.w3.org/2003/04/emma" version="1.0">
              <emma:interpretation id="{3AC40664-F48B-44FA-A7C9-1DEA966F27B0}" emma:medium="tactile" emma:mode="ink">
                <msink:context xmlns:msink="http://schemas.microsoft.com/ink/2010/main" type="inkWord" rotatedBoundingBox="7832,9708 9337,9652 9387,11011 7883,11067"/>
              </emma:interpretation>
              <emma:one-of disjunction-type="recognition" id="oneOf4">
                <emma:interpretation id="interp20" emma:lang="en-AU" emma:confidence="0">
                  <emma:literal>(A)</emma:literal>
                </emma:interpretation>
                <emma:interpretation id="interp21" emma:lang="en-AU" emma:confidence="0">
                  <emma:literal>(A</emma:literal>
                </emma:interpretation>
                <emma:interpretation id="interp22" emma:lang="en-AU" emma:confidence="0">
                  <emma:literal>(a)</emma:literal>
                </emma:interpretation>
                <emma:interpretation id="interp23" emma:lang="en-AU" emma:confidence="0">
                  <emma:literal>(An)</emma:literal>
                </emma:interpretation>
                <emma:interpretation id="interp24" emma:lang="en-AU" emma:confidence="0">
                  <emma:literal>(As)</emma:literal>
                </emma:interpretation>
              </emma:one-of>
            </emma:emma>
          </inkml:annotationXML>
          <inkml:trace contextRef="#ctx0" brushRef="#br0" timeOffset="21794.6">6181 1793 2419,'0'0'53,"-11"0"11,0-5 3,11 5 1,0 0-55,-11 0-13,-6-5 0,1 5 0,16 0 90,-11 5 15,-5 5 3,-1-1 1,6 1-72,0 10-14,-5 4-3,-6 5-1,5 5-19,1 5 0,-1 10 0,6 5 0,0-1 0,-5 11 0,11-6 0,5 6 0,5-6 0,-5 1 0,6-6 0,10 6 0,6-6 0,-6-4 0,6 0 0,6-5 0,5-1-10,5-4-6,-11-9 0,-5-1-1,-5 0-129,5-14-26,5-1-4,-5-4-899</inkml:trace>
          <inkml:trace contextRef="#ctx0" brushRef="#br0" timeOffset="22222.32">6400 2178 1875,'0'0'83,"0"0"17,11 10-80,-11-1-20,-5 6 0,-1 0 0,12 4 94,5-4 14,-11 9 4,5 0 0,-5 1-44,6-1-8,-1 1-1,-5 4-1,0 0-18,0 0-3,11-4-1,-6 4 0,-10-5-13,5-4-3,0-1-1,5 1 0,-5-6-19,0-4 8,0-10-8,11 10 0,6-5 0,-17-5 0,0 0 0,0 0 0,11-5 0,-6-5 0,-5-5-15,0 1 5,0-6 1,0-4 0,6 0 0,-1-1 0,-16-4 9,6-5 0,10 0 0,1 0-8,-6-5 8,0 0 0,5 0 0,12 0 0,-6 5 0,0-1 8,-6 1-8,6 10 0,6 0 20,-6 4 0,-6 1 0,6 9 0,0 0 4,-5 5 0,-6 5 0,0 0 0,10 10-4,1 0-1,6 9 0,-1 1 0,-5 4-8,6 0-2,-1 6 0,-5 4 0,0 0-9,-5 0 10,5 5-10,0 0 10,5 0-10,-5-5 0,-11 0 0,11 0 0,16 1-9,-16-6-4,-5-10-1,-1 6 0,6-6-88,-5-4-18,-1-6-3,-5-9-651,0 0-130</inkml:trace>
          <inkml:trace contextRef="#ctx0" brushRef="#br0" timeOffset="22452.79">6389 2334 806,'11'14'36,"-11"-14"7,11 5-35,-11-5-8,0 0 0,0 0 0,11 0 344,0 5 66,-11-5 14,6 0 2,15 5-258,-4-5-52,-6 0-11,11 0-1,-6 0-36,12 0-6,-6 0-2,0 0 0,-6 0-24,0-5-6,12 5-1,-6 0 0,-6 0-21,1-5-8,10 0 0,-5 5 9,6-4-76,-7-6-15,-10 5-3,11 0-766,6-5-153</inkml:trace>
          <inkml:trace contextRef="#ctx0" brushRef="#br0" timeOffset="22733.03">6943 1695 1825,'55'0'80,"-39"0"18,-16 0-78,11 15-20,0-5 0,0-1 0,6 6 76,5 4 12,5 1 3,6 4 0,11 1-10,-17 4-1,-5 0-1,0 5 0,6-4-22,-7 9-4,1 0-1,-5 0 0,-6 4-11,0 1-2,5 5-1,-5 0 0,-5-5-4,-1 0-1,6 4 0,-5 1 0,-1-10-33,-5 10 0,0-10 0,0 5 0,0-1 0,-5-4 0,-6 10 0,-6-5 0,12 0 0,-1-5 0,-5 0 0,-5 0 0,-6 5-212,5 5-50</inkml:trace>
        </inkml:traceGroup>
      </inkml:traceGroup>
    </inkml:traceGroup>
    <inkml:traceGroup>
      <inkml:annotationXML>
        <emma:emma xmlns:emma="http://www.w3.org/2003/04/emma" version="1.0">
          <emma:interpretation id="{6C3FE802-5ED2-461E-A2EF-D090E08A5F52}" emma:medium="tactile" emma:mode="ink">
            <msink:context xmlns:msink="http://schemas.microsoft.com/ink/2010/main" type="paragraph" rotatedBoundingBox="2048,12185 16879,11365 16971,13030 2140,13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2DF966-D2D8-4CF2-B61D-3F9F6764222C}" emma:medium="tactile" emma:mode="ink">
              <msink:context xmlns:msink="http://schemas.microsoft.com/ink/2010/main" type="line" rotatedBoundingBox="2048,12185 16879,11365 16971,13030 2140,13849"/>
            </emma:interpretation>
          </emma:emma>
        </inkml:annotationXML>
        <inkml:traceGroup>
          <inkml:annotationXML>
            <emma:emma xmlns:emma="http://www.w3.org/2003/04/emma" version="1.0">
              <emma:interpretation id="{B8B31D36-2AB0-4D12-94E6-135B6C0143CC}" emma:medium="tactile" emma:mode="ink">
                <msink:context xmlns:msink="http://schemas.microsoft.com/ink/2010/main" type="inkWord" rotatedBoundingBox="2048,12185 16879,11365 16971,13030 2140,13849"/>
              </emma:interpretation>
              <emma:one-of disjunction-type="recognition" id="oneOf5">
                <emma:interpretation id="interp25" emma:lang="en-AU" emma:confidence="0">
                  <emma:literal>PAP-BIPOLARITIES...</emma:literal>
                </emma:interpretation>
                <emma:interpretation id="interp26" emma:lang="en-AU" emma:confidence="0">
                  <emma:literal>PAP-BIPOLARITIES'/</emma:literal>
                </emma:interpretation>
                <emma:interpretation id="interp27" emma:lang="en-AU" emma:confidence="0">
                  <emma:literal>PAP-BIPARTITE...)</emma:literal>
                </emma:interpretation>
                <emma:interpretation id="interp28" emma:lang="en-AU" emma:confidence="0">
                  <emma:literal>PAP-BIPARTITE....</emma:literal>
                </emma:interpretation>
                <emma:interpretation id="interp29" emma:lang="en-AU" emma:confidence="0">
                  <emma:literal>PAP-BIPARTITE...]</emma:literal>
                </emma:interpretation>
              </emma:one-of>
            </emma:emma>
          </inkml:annotationXML>
          <inkml:trace contextRef="#ctx0" brushRef="#br0" timeOffset="26216.13">225 4493 1267,'-5'10'112,"-1"5"-89,6-15-23,0 0 0,0 0 90,0 0 14,0 0 2,0 9 1,0 16-35,0-6-6,0 1-2,0 4 0,0 5-47,6 6-9,-1 8-8,6 1 9,-11 0 4,0 5 1,0-5 0,6 0 0,-1-5-6,0 0 0,-5 14-8,6 1 12,-1-5-22,6 4-5,-11 1-1,0-1-560,6-9-112</inkml:trace>
          <inkml:trace contextRef="#ctx0" brushRef="#br0" timeOffset="26554.12">132 4557 1267,'0'0'112,"0"-5"-89,0-5-23,0 0 0,11 5 47,-11 1 5,5-1 0,6 5 1,11-5 2,-16 5 0,10 0 0,1 5 0,5-5-34,-6 5-6,6-5-2,0 0 0,5 9-5,1-4 0,-1 0-8,1 5 12,-1 4 26,11 1 5,-16 5 1,11-6 0,-5 1-32,-6-5-12,5 4 8,-11-4-8,6 0 9,-5 4-9,-6 1 10,0 0-10,5 9 10,-16-9-10,0-1 10,0 1-10,0 4 13,0-4-3,-11 4-1,-5-4 0,5-5-9,-6 0 0,-5-1 0,6 1 0,-22 0 0,10-5 20,1 0-3,-1-5 0,1-5-17,-6 5 10,0 5-10,11-1 8,-5 6-8,10-5 0,1-5 0,5 5-11,0 0-17,11-5-4,-11-5-1,11 5-546,0 0-109</inkml:trace>
          <inkml:trace contextRef="#ctx0" brushRef="#br0" timeOffset="26868.64">1152 4328 1652,'-28'0'73,"28"0"15,0 0-70,0 0-18,-5-5 0,-1 5 0,6 0 94,-10 0 15,-1 0 3,0 0 1,5 0-38,-10 5-8,5 4-2,0 1 0,5 5-24,-5-1-5,-5 6 0,5 4-1,0 5-19,11 10-4,-17 5-1,12-10 0,-1 1-11,1 8-16,-1 6 4,6 10 1,6-6 11,-1 6 0,1 9 0,-1 0 0,12 5 0,-6-4 16,5 4-4,6-5-1,0 0-41,11 0-8,5-4-2,6-15-1012</inkml:trace>
          <inkml:trace contextRef="#ctx0" brushRef="#br0" timeOffset="27609.29">1432 4454 1623,'0'39'72,"0"-24"15,0 0-70,0-1-17,0 1 0,5 4 0,6 1 27,-11 9 1,5 15 1,6 0 0,-5 5-15,-1-1-3,6-4-1,-11 5 0,6 0-10,-1-6-14,1-4 3,5 5 1,0 0 26,-11-5 4,5-5 2,1-4 0,-1-1-35,6-5-7,-5-4-2,-6-11 0,0-9 43,0 0 9,0 0 2,5-9 0,1-6-24,-6-4-8,11-6 0,-11-4 0,0-5-21,0 0-11,0-5-1,-11 0-1,11 5 53,-6-5 10,1 5 3,5-5 0,-6 0-32,6 4 0,0-4 0,0 0 0,6 0 16,-6 5-4,0 0 0,5 0 0,1 10 18,5-1 3,-6 6 1,6-1 0,0 6 13,0 4 2,0 0 1,0 10 0,0-5-14,11 10-2,-17 5-1,12 0 0,-1 4-10,-5 6-3,0-1 0,0 11 0,11-1-7,-5 15-1,-6 0-1,5 4 0,0 1 5,6 0 0,-5 4 1,-6-14 0,0 5-27,0 0-6,5 0 0,1 5-1,5-5 32,-17 4 6,1 1 2,10 10 0,-5-6-31,0-9-7,-6-5-1,6-10 0,-5-4-44,5-11-8,-11 1-3,11-5 0,-11-10-20,0 0-4,0 0-1,-11-10-780</inkml:trace>
          <inkml:trace contextRef="#ctx0" brushRef="#br0" timeOffset="27888.1">1640 4952 1551,'-17'-15'68,"12"10"16,-6 0-68,0 5-16,6-5 0,5 5 0,-11 0 84,11 0 12,0 0 4,0 0 0,0 0-20,11 15-3,-6 0-1,17-6 0,-17 1-3,12 0-1,5-5 0,-6 4 0,6-4-20,6 0-5,-6 0-1,5 0 0,0 0-28,6-5-6,-5 0 0,5 0-1,-6 0-11,1-5 0,-7 0 0,7 0 0,-1-5-96,1 5-22,5-4-4</inkml:trace>
          <inkml:trace contextRef="#ctx0" brushRef="#br0" timeOffset="28130.28">1953 4250 1728,'0'0'38,"0"0"8,0 0 2,0 9 0,11 1-39,-6 5-9,6-6 0,0 11 0,0-5 88,0 4 15,0 1 3,11-1 1,5 5-28,-5 1-6,0 4-1,0 0 0,5 1-18,-10 9-4,5 9-1,5 6 0,-5-5-17,0-5-4,0-1-1,-6 6 0,6-5-12,6 19-3,-17-9 0,0 0 0,0-1-4,0 1 0,0-5-8,-6 9 12,1-4-12,-1-1 9,-5 1-9,0 0 8,0-11-8,0-8 0,-5-1 0,-1-10 8,1 5-32,-1-9-8,1-10 0,-6-1-1,11-9-139,0 0-27,-11 5-5,11-5-2</inkml:trace>
          <inkml:trace contextRef="#ctx0" brushRef="#br0" timeOffset="28500.47">2737 4888 633,'0'-5'56,"0"-4"-44,-11 4-12,5 5 0,1-10 245,-1 10 47,1-10 10,5 10 2,0 0-150,0 0-30,11 0-5,11 10-2,-11 5-49,5-6-9,-10-18-3,16 4 0,5 0-29,0 0-7,1 5 0,-1 0-1,6 0-19,-5 0 0,-6 5 0,10 0 0,-10-5 0,6 0 0,-1-5 0,-5 0-713,11 0-147</inkml:trace>
          <inkml:trace contextRef="#ctx0" brushRef="#br0" timeOffset="28849.49">2885 4391 1731,'-17'-15'76,"17"15"17,0 0-74,0 0-19,0 0 0,-11 15 0,11-15 71,11 10 10,-11 9 3,0 1 0,6-1-13,-1-4-3,12 4 0,-6 11 0,5 9-16,-5 4-3,6 6-1,-1 0 0,6 0-30,-6-1-6,1-4-2,5 20 0,0-6-23,-6-9-5,12 4-1,-12-4 0,6 0-124,-5-10-25,4 0-4</inkml:trace>
          <inkml:trace contextRef="#ctx0" brushRef="#br0" timeOffset="29223.53">3378 4420 1555,'0'0'138,"0"0"-110,-5 5-28,5-5 0,-6 10 84,6 4 12,0 11 3,0-1 0,11 1-15,-5 4-4,-6 0 0,11 15 0,-6 10-40,6-6-8,6 1-1,-17 0-1,11 0-14,0-6-4,0 6 0,-6-15 0,1 0 6,-1 0 1,-5 1 0,6-6 0,5-10-99,-6 1-20,-5-6-4,6-4-1,-6-10-19,0 0-3,0 0-1,0 0 0,0-14 33,0 4 7,0-15 0,-6 1 1,1 0 70,-1-6 17,-5 1 0,6 0 0,-12 0 48,6-5 12,0-5 4,6 5 0,-12-1 27,12-4 5,-1 5 2,1-5 0,-1 5-14,6 5-4,0-10 0,0 10 0,11 4-1,-5 6-1,-1-1 0,12 6 0,-12-1-47,12 0-10,-1 6-1,6-1-1,0 5 12,0 0 2,5 5 1,-5 0 0,-5 0-18,5 0-4,0 5-1,0 5 0,0 0-11,-1 4 0,-10 1 0,0-1 0,0-4 23,-11-10 2,6 10 1,-1 9 0,-5 6-13,0-1-2,0 1-1,-11-6 0,6 1 14,-6-6 4,-6 6 0,6-6 0,-5-4-28,0 5 0,-6-6 0,0-4 0,0-5-21,0 5-10,5-10-1,-5 0-1,6 1 1,-6-6 1,6 0 0,5-5 0,0 1-96,5-6-19,6 1-4</inkml:trace>
          <inkml:trace contextRef="#ctx0" brushRef="#br0" timeOffset="29585.95">4119 4284 2188,'0'0'48,"-11"0"11,0 0 1,-6-5 1,6 0-49,0 0-12,0 0 0,0 5 0,11 0 88,-10 0 14,-1 5 3,5 0 1,1 5-67,-1-1-14,1 11-2,-1 4-1,6 6-22,0 13 0,0 6 0,0 10 0,0 4 0,11 20 0,0-5 0,6-5 0,-7 0 0,7-9 0,10-1 0,-10 0 0,5-9 0,5-5 0,-5-6 0,6-4 0,-1-4-179,6-11-40,-11-5-8,-6-14-1</inkml:trace>
          <inkml:trace contextRef="#ctx0" brushRef="#br0" timeOffset="30210.49">4371 4376 921,'0'0'40,"-11"5"10,0 0-40,11-5-10,-5 10 0,-1 4 0,1 1 224,5 5 42,-6 4 9,12 5 1,-6 10-175,5 5-35,1 0-7,-1 0-2,1-5-31,-6 0-6,5 0-2,1 5 0,-1-5 2,1-10 0,4 0 0,-4-9 0,-1-6-20,1 1 0,-1-5 8,-5-10-8,0 0 0,0 0 0,0 0 0,0 0-9,0-15 9,-5 0-8,-1 1 8,6-11-8,-5 1 8,5-10 0,-6 5 0,1-5 0,5-5 0,0-5 8,0 5-8,0-5 11,5 5 3,1 5 1,-1 0 0,6-1 0,0 11 11,6 0 2,-1 4 1,-5 1 0,0 9 5,6-5 1,-6 6 0,5 4 0,-5 0-11,0 0-1,5 5-1,1 0 0,-6 5-6,0 5 0,-11-10-1,11 14 0,-6 6-15,-5-1 11,-5 6-11,-1 4 10,1 0-18,-6 0-4,11 10-1,-17-19 0,12-6-31,-6 1-5,0 0-2,0 4 0,6-4-9,5-5-3,-6-1 0,6-9 0,-11 10 19,11-10 4,-5-5 1,5 5 0,0 0 0,0 0 0,0 0 0,0 0 0,0 0 61,0 0 12,0 0 2,0 0 1,0 0-17,0 0-4,0 0-1,11-5 0,5 5 10,6 0 3,0 5 0,-6 5 0,6 14 5,0 1 2,0-6 0,0-4 0,0-1-6,0 1-1,-6 0 0,6-1 0,0 1-14,-5 0-3,-12-1-1,6 1 0,0-1 7,-5 1 2,-6-5 0,-6 4 0,6 1 1,-5 0 0,-1-6 0,1 6 0,-6-5-8,0-1 0,-6 1-1,-5 0 0,0-5-2,1 0 0,-7 0 0,1 4 0,-6-9-9,11 5 12,11-5-12,-17-5 12,7 5-21,-7 0-4,12-9-1,-1 4 0,1-5-62,5 5-12,5-5-2,1-4-653,-1-1-130</inkml:trace>
          <inkml:trace contextRef="#ctx0" brushRef="#br0" timeOffset="30539.58">4908 4030 1785,'0'0'159,"0"0"-127,0 0-32,-11-14 0,11 4 77,0 10 10,0 0 1,0 0 1,0 0-1,0 0-1,11 0 0,0 0 0,0 5-19,6 0-3,-6 9-1,5 1 0,6 4-8,0 6-3,0-1 0,0 0 0,0 6-33,0-1-8,-6 5 0,12 5-1,-6 0-3,0 5-8,0 0 12,-6 0-4,0 4-8,-5 6-9,-5 5 9,-1 4-13,1-9 13,5 4 0,-6 1 0,-5 14 0,-5-5 0,-6-5 0,-6 1 0,6-1 0,-5 0 0,-6 1 0,6-1 0,-6 0 0,5-9-54,1-10-8,-1-5-2,1-15-751,-1 1-150</inkml:trace>
          <inkml:trace contextRef="#ctx0" brushRef="#br0" timeOffset="30886.34">5676 4644 1670,'-11'39'74,"11"-29"15,-5 0-71,10-5-18,-5-5 0,0 0 0,0 0 70,17 0 10,-1-5 3,1 5 0,5-5 0,-6 5 0,11-5 0,1 0 0,-6 0-29,5 1-6,1-1 0,-1-5-1,0 5-25,1 0-5,-1-5-1,1 6 0,5-6-97,0 5-20,-17 0-4,-11-5-1</inkml:trace>
          <inkml:trace contextRef="#ctx0" brushRef="#br0" timeOffset="31065.85">5863 4152 460,'5'-15'20,"-5"15"5,0 0-25,0 0 0,0 0 0,0 0 0,0 0 389,-11 15 73,6 0 14,5 4 4,0 1-333,5 4-67,-5 5-12,6 1-4,-1 9-4,6 0 0,-5 9-1,-1 1 0,6 10-43,0 14-16,0-5 11,5 0-11,-10-14 0,5-5 0,0-6 0,5-4 0,1-4-148,-1-6-35</inkml:trace>
          <inkml:trace contextRef="#ctx0" brushRef="#br0" timeOffset="31268.86">6428 4289 1728,'-44'9'76,"33"-4"16,11-5-73,0 20-19,0-1 0,-6 1 0,1 4 42,5 5 5,11 15 1,5 0 0,-16-5-20,6 0-3,5 20-1,5-11 0,-5-4-24,0 0 0,0-10 0,0 0-11,5 0-19,1 5-4,-12-9-1,6-1-805</inkml:trace>
          <inkml:trace contextRef="#ctx0" brushRef="#br0" timeOffset="31566.82">6301 4396 748,'11'-10'67,"-11"10"-54,-11 0-13,6-5 0,-6 0 212,5-4 39,6 4 8,0 5 1,-5-10-116,5 10-24,16-10-5,-10 5-1,-6 5-37,16-9-7,12 4-2,-1 0 0,12 5-19,-12 0-4,0 0-1,1 0 0,16 0-21,-11 5-5,-11-5-1,5 5 0,0-1-7,-5 1-2,-5-10 0,-1 5 0,-5 5 7,0 0 1,0 0 0,0 0 0,-11-5-16,0 0 0,0 10 0,0-1 0,-5 1 12,-6 5 8,-6-1 3,1 1 0,-1 0-23,-5-1 0,-10 1 0,-1 4 0,11-4 0,-11 0-10,0-1 1,-6 1 0,7-5-2,-1-1 0,11-4 0,0 5 0,-11-10-112,22 5-22,11-5-5</inkml:trace>
          <inkml:trace contextRef="#ctx0" brushRef="#br0" timeOffset="31981.47">7069 3942 864,'-16'-14'38,"16"14"8,-6-5-37,1-5-9,-12 0 0,12 6 0,5 4 292,0 0 57,0 0 11,0 0 3,0 0-200,0 0-40,0 0-8,-6 14-2,-5 1-74,0 4-15,6 11-4,-1-1 0,-5 5 36,6 5 6,0 0 2,-1 10 0,6 4-64,-5-4-28,5 5 3,5 4 0,1 10 40,-1-9 8,0 14 1,1 0 1,5-14-25,-6 4 0,12-9 0,-1-6 0,1-4-16,10 5-8,1-5-1,-1-10-1,0-10-10,1-4-3,5-6 0,0-4-763,-6-10-153</inkml:trace>
          <inkml:trace contextRef="#ctx0" brushRef="#br0" timeOffset="32253.06">7727 4284 2419,'-33'-20'107,"22"10"22,0-4-103,-5 9-26,0 5 0,-6 5 0,0 0 56,5-5 7,-5 9 1,6 1 0,-12-5 0,12 10 0,5 4 0,0 1 0,-5-1-52,-1 6-12,6-1 0,0 0 0,0 10 0,0 5 0,6 0 0,5 0 0,5 0 0,6-4 0,-5-1 0,10-5 0,1-5 0,5 1 0,-1-1 0,1-4 0,-5-6 0,5-4 0,5 0 0,1-10 0,-1-5-100,0-5-22,6-5-5,-5 1-649,5-11-131</inkml:trace>
          <inkml:trace contextRef="#ctx0" brushRef="#br0" timeOffset="32537.06">7804 3811 1728,'0'0'38,"0"14"8,6-4 2,-6-10 0,0 0-39,0 0-9,5 15 0,1 4 0,-1 1 104,0 4 20,12 5 3,-1 1 1,1 4 0,5-5 0,0 5 0,5 0 0,-5 0-52,5 1-9,-5-1-3,6 0 0,-6 5-51,0-5-13,-6 0 0,1 5 0,-1 0 0,-10 0 0,5 5 0,-6 5 0,-5 14 0,6-9 0,-1-1 0,-5-4 0,-5-5 0,-1 10 0,1-6 0,-12 6 0,6-10 0,-5 0 0,-1-10 0,1 0 0,-1-5-48,6-5-13,-5-4-3,5-5-1152</inkml:trace>
          <inkml:trace contextRef="#ctx0" brushRef="#br0" timeOffset="32920.81">8709 4596 1555,'11'-25'68,"-11"20"16,5-4-68,1 4-16,-6-10 0,5 5 0,1-4 172,5 4 32,5 5 5,6 5 2,0-10-103,0 6-21,0-1-4,0 0-1,5 0-42,-5 0-9,0 5-2,0 0 0,0 0-18,0 0-11,-5 0 12,4 0-12,-4-5-100,-1 5-28,-5-5-4</inkml:trace>
          <inkml:trace contextRef="#ctx0" brushRef="#br0" timeOffset="33124.56">8846 4137 1152,'0'0'102,"-11"5"-82,0 5-20,0-5 0,11-5 206,-5 5 37,-1 5 7,6-10 2,0 14-116,0 1-24,0 4-4,6 6 0,-1-6-40,1 10-7,5 1-1,0-1-1,0 10-27,-6-5-6,11 20-1,-10-1 0,5 6-16,5-1-9,-5-9 10,0 0-10,6-10-24,-1 10-10,1-15-2,5 0-761,-6-10-152</inkml:trace>
          <inkml:trace contextRef="#ctx0" brushRef="#br0" timeOffset="33618.09">9230 4293 1886,'0'0'84,"0"0"16,0 0-80,0 0-20,5-9 0,1-1 0,5 5 92,0 0 13,0 0 3,0 5 1,5 0-17,1 0-4,-1 0-1,6 0 0,0 5-57,0 0-11,0 5-3,0 0 0,0-1 39,-6 1 7,1 5 2,-6-6 0,5 1-52,1 0-12,-1 5 0,-5-11 0,-6 1 0,-5-5 0,0 0 0,6 15 0,-12-5 0,1-1 0,5 1 0,-11 0 0,-5 0 0,-6 4 0,-6-4 0,1 5 0,-6-1-48,5-4-13,1 5-3,0-6 0,-1 1 11,1 0 1,10-5 1,1 0-1076</inkml:trace>
          <inkml:trace contextRef="#ctx0" brushRef="#br0" timeOffset="33340.29">9296 4201 230,'0'0'10,"0"0"2,-6 14-12,1-4 0,-1 0 0,1 5 0,-1-6 456,1 11 89,10 4 18,-5 1 3,-5 4-369,5 0-73,0 5-16,5 0-2,-5 10-89,6 5-17,-6 14 0,5-4-8,1-10 8,-1-1 14,1-4-3,-1 5-1,6 0-35,-5-10-7,-1 0-2,6-10-736,-5-5-147</inkml:trace>
          <inkml:trace contextRef="#ctx0" brushRef="#br0" timeOffset="34045.37">10014 3791 1670,'-5'-34'74,"5"34"15,0 0-71,0 0-18,-11 10 0,5 0 0,1-5 179,-1 4 32,-5 1 6,6 0 2,-6 4-112,0-4-23,0 0-4,-6 5 0,1 9-49,5 5-10,-5 5-1,5 10-1,-6-5-11,6 10-8,0 0 9,6-5-9,-6 9 0,5 6 0,6 9 0,-5 0 0,10 10 0,-5-5 0,6 0 0,-1 10 0,12-19 0,-6-6-8,0-9 8,5-5-10,6-10-27,-6-5-6,6 0-1,-5-9 0,-1-6-126,6-9-26,0-5-4</inkml:trace>
          <inkml:trace contextRef="#ctx0" brushRef="#br0" timeOffset="34594.98">10212 4069 1728,'0'0'76,"0"0"16,0 0-73,0 0-19,0 0 0,0 0 0,11 5 106,5 0 18,0 0 3,1 0 1,-1 4 0,6 1 0,-5-5 0,-1 5 0,6 0-103,0-1-25,-11 1 0,0 5 0,5-1 40,6-4 2,-5 0 1,-1 0 0,1 4-31,-1-4-12,1 5 11,-6-1-11,5-4 0,1 5 0,-6 4 0,-1 1 0,1-6-8,-5 1-2,5-1 0,-11 1 0,5 0-2,-5 4 0,-5 1 0,-1-1 0,-5 1 12,0-1-12,1 1 12,-7-1-12,-5 1 12,6 4 0,-12 0-9,6 1 9,-5 4-16,-1 0 0,-4 1 1,-7-1 0,6 0 15,0-9 0,0 4 0,12-9 0,-7-1-52,6-4-7,6 0-1,5-1-1,11-9-157,0 0-31</inkml:trace>
          <inkml:trace contextRef="#ctx0" brushRef="#br0" timeOffset="34265.09">10261 4284 1785,'-6'-10'159,"6"5"-127,0 5-32,0 0 0,0 0 127,0 0 19,0 0 4,-5 15 1,5 4-50,0 1-9,0 4-3,0 0 0,0 1-59,5 4-12,-5 5-2,0 10-1,6-5-24,-6-5-5,5 5-1,1-10 0,-6-4 15,0-1 0,5-4 0,1-6-788,-1-4-154</inkml:trace>
          <inkml:trace contextRef="#ctx0" brushRef="#br0" timeOffset="34923.89">10700 3767 1670,'0'0'148,"0"0"-118,0 0-30,0 0 0,0 0 116,16 10 16,-5-1 4,6-4 1,-6 5-37,-1 0-8,1 4-2,6 6 0,-1-10-26,1 4-4,-1 6-2,1 4 0,-1 5-19,1 1-4,-6 4-1,5 0 0,-5 0-20,0 0-4,5-5-1,-10 6 0,5-11-9,-6 5 10,1 5-10,-1 5 10,1 0-10,-6 0 10,0 0-10,5 0 10,-5 0-10,-5 15 0,-1-5 0,1 4 8,-6-4-8,5-5 0,-5 0 0,-5-5 0,5-5-32,0-5-3,-5-4 0,-1 4 0,1-5-187,-1 0-38</inkml:trace>
          <inkml:trace contextRef="#ctx0" brushRef="#br0" timeOffset="35255">11352 4386 1958,'0'-15'87,"0"11"17,6-1-83,5 0-21,0 5 0,0 0 0,5 0 114,1 0 18,-1 0 4,6 0 1,0 5-65,0-5-14,0 0-2,0 0-1,-6 5-44,1-5-11,-1 0 0,1 0 0,4 0 0,-10 0 0,0 0 0,0 0 0,0-5-181,0 0-39,6-5-7,-12-14-1</inkml:trace>
          <inkml:trace contextRef="#ctx0" brushRef="#br0" timeOffset="35443.42">11550 4006 2268,'0'0'50,"-6"10"10,1-1 3,5 1 0,0 5-51,0-1-12,0 1 0,0 9 0,5-4 79,-5 4 13,6 1 2,-1 18 1,1-4-67,-1 10-14,1 0-2,-1 5-1,1 4-11,-1 1 0,1-1 0,-1-4 0,1-1-19,5-4-5,-6-10-2,6-5-1126</inkml:trace>
          <inkml:trace contextRef="#ctx0" brushRef="#br0" timeOffset="35653.39">11873 4064 1152,'0'0'51,"-5"10"10,-1 5-49,6-6-12,-5 6 0,5 0 0,0-1 233,0 1 44,5 4 9,1 6 2,-6 9-187,5-5-37,-5 5-7,6 10-1,-6-10-38,5 15-7,1 0-2,-1 0 0,-5-1-9,6 11 0,5-10 0,-6 4 0,-5-14-20,6-5-5,-6-4-2,5-11-1021</inkml:trace>
          <inkml:trace contextRef="#ctx0" brushRef="#br0" timeOffset="35959.54">11857 3996 1440,'0'0'128,"0"0"-103,0 0-25,0-15 0,5 6 137,-5-1 23,6 0 4,-1 0 0,6-4-43,0 4-9,-5 0-1,5 5-1,5 1-39,-5 4-8,0-5-2,5 5 0,6 5 3,-11-5 0,-11 0 0,17 9 0,5-4-52,0 5-12,0 0 0,-6 4 0,1-4 0,4 0 0,-4 4 0,-1-4 0,1 5 10,-6-5-1,5-1 0,-10 1 0,5 0-9,-6 0-12,-5 4 2,0-4 1,0 0 9,-5 4 0,-12-4 0,6 0 0,0 4 0,-11 1 9,0-5-1,1 0-8,4 4 0,1-4 0,-1-5-10,1 5 10,-1-10-24,-5 4 2,6-4 1,-6 0 0,5 0-147,7-4-30,4 4-6</inkml:trace>
          <inkml:trace contextRef="#ctx0" brushRef="#br0" timeOffset="36375.48">12668 3684 1555,'0'-24'138,"0"19"-110,0 5-28,0 0 0,0 0 198,-5-5 34,-1 0 8,6 5 0,-10 0-92,10 0-20,0 0-3,0 0-1,-17 5-61,12 10-13,-6-1-2,0 11-1,0 4-29,5 5-6,-5 0 0,0 15-1,0 4-11,11 6 0,-11 4 0,6-4 0,5-6 0,0-4 0,0 10 0,0 4 0,5 0-9,1-4 9,-1-5-12,6 4 12,0-9-49,6 4-3,5-9-1,0-5 0,-1-14-128,7-1-26,-6-14-5</inkml:trace>
          <inkml:trace contextRef="#ctx0" brushRef="#br0" timeOffset="36732.53">12838 4079 1728,'6'-20'38,"-6"16"8,0-6 2,5 0 0,1 5-39,-6-5-9,11 6 0,-6-6 0,-5 10 140,11-5 27,0 0 5,6 0 0,-1-5-71,1 6-14,5 4-3,-6-5-1,6 0-15,-6 0-4,1 5 0,5-5 0,0 5 0,-6-5 0,6 0 0,-5 0 0,-1-4-64,1 9-25,-7-5 1,1 0 0,0-5-99,6 5-19,-12 0-4,6 1-1051</inkml:trace>
          <inkml:trace contextRef="#ctx0" brushRef="#br0" timeOffset="36518.1">12921 3933 2059,'-28'19'91,"28"-9"19,0 5-88,0-1-22,0 1 0,6 4 0,-6 6 64,5-1 9,-5 5 2,-5 1 0,-1-1-47,6-5-10,0 5-2,6 1 0,-1-1-5,-5 5-2,0 0 0,0-9 0,6 4-125,-6-5-24,0-4-6</inkml:trace>
          <inkml:trace contextRef="#ctx0" brushRef="#br0" timeOffset="36951.85">12877 4079 1897,'0'0'41,"0"0"9,5 15 2,1-6 2,-6-9-43,0 0-11,0 20 0,0-20 0,5 10 118,6-1 22,-5 1 4,5 0 0,5-5-26,1 0-6,-1-1 0,1 1-1,-1 0-24,0-5-5,1 0-1,5 0 0,0-5-65,-6 0-16,6 1 0,0-6 0,-5 0 0,-1 5 0,0-5 0,1 1 0,-1 4-193,1-5-43,-6 0-8</inkml:trace>
          <inkml:trace contextRef="#ctx0" brushRef="#br0" timeOffset="37165.25">12904 4342 345,'-5'0'31,"-1"-5"-31,6-4 0,0 4 0,0 5 364,0 0 68,0 9 12,11 1 4,-5-5-257,5 0-51,0-5-11,5 5-1,1 0-33,-1-5-7,11 0 0,1 0-1,-6 0-45,0 0-9,5 0-1,1 0-1,-1 0-42,-5 0-8,0-5-1,5 0-1,-5 0-203,0 0-41</inkml:trace>
          <inkml:trace contextRef="#ctx0" brushRef="#br0" timeOffset="37624.57">13436 3474 403,'0'0'36,"0"0"-36,0 15 0,0-15 0,6 10 260,-1 4 46,-5-14 9,6 15 1,5-5-154,-6 4-31,6-4-7,-5 10 0,5-6-22,0 6-4,5-6-1,-5 11 0,5-1-29,1 1-5,-1 4-2,1-5 0,-1 1-41,6 4-8,-5 10-1,-1-5-1,0 5 5,1 5 1,-1 5 0,-5-1 0,-5 1-202,-6 0-40,0 0-8,0-1-2,0 1 122,0-5 24,5 5 5,1-5 1,-12-5-64,1 0-12,-1 4-2,-5 1-1,0 0 107,-5-10 22,5 5 4,-5 0 1</inkml:trace>
          <inkml:trace contextRef="#ctx0" brushRef="#br0" timeOffset="37823.04">14237 4235 1497,'0'0'133,"0"0"-106,0 0-27,11-5 0,5-5 128,1 1 21,-1-1 4,1 5 1,-1-5-93,1 0-18,-1 1-4,0 4-1,1-5 21,-1 10 4,1 0 1,-1-5 0,-5 0-64,6 5-18,-17 0-1,11 0-686,-11 0-138</inkml:trace>
          <inkml:trace contextRef="#ctx0" brushRef="#br0" timeOffset="38002.56">14275 4381 864,'0'0'76,"0"0"-60,0 10-16,0 0 0,0-10 243,6 14 45,-6-14 10,11 10 2,5-5-186,-5 5-37,6-5-7,5-1-2,-1-4 34,1 0 6,0 0 2,6 0 0,-1-4-74,-5-1-14,-5 5-3,5-10-1,-1 5-18,7 0 0,-6 0 0,5 0-781,-5-4-160</inkml:trace>
          <inkml:trace contextRef="#ctx0" brushRef="#br0" timeOffset="38286.97">14966 3806 2163,'0'0'48,"0"0"9,0 0 3,0 0 0,0 0-48,0 0-12,0 0 0,0 0 0,0 15 101,-5-1 18,5-4 3,0 5 1,5 4-38,-5 5-7,0 6-2,-5 4 0,5-5-9,0 10-3,-6 0 0,6 0 0,0-5-51,0-5-13,0 15 0,0-5 0,0 5 0,-5-5 0,5 10 0,-6-5 0,6 5 0,0 9 0,0 1 0,-5-6 0,5-4-48,0 0-13,0-10-3,5-5-819,-5 0-164</inkml:trace>
        </inkml:traceGroup>
      </inkml:traceGroup>
    </inkml:traceGroup>
    <inkml:traceGroup>
      <inkml:annotationXML>
        <emma:emma xmlns:emma="http://www.w3.org/2003/04/emma" version="1.0">
          <emma:interpretation id="{9010B6BE-964D-45FF-A6FC-3CB6444A35A7}" emma:medium="tactile" emma:mode="ink">
            <msink:context xmlns:msink="http://schemas.microsoft.com/ink/2010/main" type="paragraph" rotatedBoundingBox="2099,14116 27342,12765 27433,14469 2191,15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5FB153-7D05-492C-ADAA-4B67B91DC2AC}" emma:medium="tactile" emma:mode="ink">
              <msink:context xmlns:msink="http://schemas.microsoft.com/ink/2010/main" type="line" rotatedBoundingBox="2099,14116 27342,12765 27433,14469 2191,15820"/>
            </emma:interpretation>
          </emma:emma>
        </inkml:annotationXML>
        <inkml:traceGroup>
          <inkml:annotationXML>
            <emma:emma xmlns:emma="http://www.w3.org/2003/04/emma" version="1.0">
              <emma:interpretation id="{F9A69D96-7011-48B8-A0BF-C86C8870E8F5}" emma:medium="tactile" emma:mode="ink">
                <msink:context xmlns:msink="http://schemas.microsoft.com/ink/2010/main" type="inkWord" rotatedBoundingBox="11094,13960 17831,13599 17901,14919 11165,15279"/>
              </emma:interpretation>
              <emma:one-of disjunction-type="recognition" id="oneOf6">
                <emma:interpretation id="interp30" emma:lang="en-AU" emma:confidence="0">
                  <emma:literal>p(A)+plA)+plAHPlAH2plA)=1</emma:literal>
                </emma:interpretation>
                <emma:interpretation id="interp31" emma:lang="en-AU" emma:confidence="0">
                  <emma:literal>PAPA-PAPAZIAN</emma:literal>
                </emma:interpretation>
                <emma:interpretation id="interp32" emma:lang="en-AU" emma:confidence="0">
                  <emma:literal>PAYPAL-PIAPIAC</emma:literal>
                </emma:interpretation>
                <emma:interpretation id="interp33" emma:lang="en-AU" emma:confidence="0">
                  <emma:literal>PAYPAL-PAPAZIAN/</emma:literal>
                </emma:interpretation>
                <emma:interpretation id="interp34" emma:lang="en-AU" emma:confidence="0">
                  <emma:literal>PAYPAL-PAPAZIAN</emma:literal>
                </emma:interpretation>
              </emma:one-of>
            </emma:emma>
          </inkml:annotationXML>
          <inkml:trace contextRef="#ctx0" brushRef="#br0" timeOffset="54599.61">9192 6448 1728,'-6'44'153,"6"-44"-122,0-5-31,0 0 0,0 5 57,0 0 6,0 0 1,0 0 0,0 0 0,11 5 0,0 5 0,5-5 0,6-5 0,-5 5 0,-1 4 0,1-4 0,5 0-64,0 0-21,0 0 0,-1 0 0,1 0-31,0-1-5,0-8-2,0-1-924</inkml:trace>
          <inkml:trace contextRef="#ctx0" brushRef="#br0" timeOffset="54811.01">9471 6058 172,'-5'20'16,"-6"-1"-16,5-9 0,-5 4 0,6 1 395,-1 5 76,1-6 15,-1 11 3,12-6-302,-6 5-61,0 6-12,0-6-2,5 0-47,1 11-9,-1 4-1,1 4-1,-1 1-17,1 0-3,5 0-1,0 10 0,-6-6-33,6-4 0,0-10 0,6 1 0,-12-11-114,12 0-30,-7-9-5,1 0-878</inkml:trace>
          <inkml:trace contextRef="#ctx0" brushRef="#br0" timeOffset="55321">9707 6082 1652,'0'25'73,"0"-25"15,0 0-70,0 0-18,0 0 0,0 0 0,0 0 72,11 5 10,0 4 2,5 1 1,1 0 19,-1 0 4,1 4 1,5 1 0,0 4-35,0-4-7,0 0-2,-1-1 0,1 11-16,0-6-3,-5 1-1,-1-6 0,1-4-21,-6-5-5,5 5-1,-5-1 0,0 1-10,-5 5-8,-1-10 12,6 9-12,-11 6 11,-5-6-11,5 6 10,-6-5-10,1-1 0,-6-4 0,0 9-13,-6-4 4,1-5-19,-1 0-4,-5 4-1,0 1 0,0-10-2,1 0 0,-1 4 0,0-4 0,0 0-16,5 0-3,1-5-1,5-5 0,-6 5-41,6-5-9,11-5-2</inkml:trace>
          <inkml:trace contextRef="#ctx0" brushRef="#br0" timeOffset="55028.46">9762 6034 1728,'-6'29'153,"6"-19"-122,-5 4-31,-1 1 0,6 0 57,0-1 6,0 1 1,0 9 0,6 5 50,-6-4 10,5-1 3,6 10 0,-5 15-50,5-5-9,-6 5-3,6-1 0,0 6-52,0 9-13,-5-9 0,5 0 0,-6-6 0,6-9-8,0 5 8,-5-5-13,-1-5-35,1-4-8,5-1 0,-6-10-688,-5-9-136</inkml:trace>
          <inkml:trace contextRef="#ctx0" brushRef="#br0" timeOffset="55585.97">10453 6004 2188,'0'0'48,"-11"5"11,0-5 1,0 5 1,5-5-49,6 0-12,0 0 0,-10 5 0,-1 0 105,-11 19 19,22-24 3,-6 10 1,1 10-59,-1 4-11,-5 5-2,6 5-1,5 5-37,0-9-7,0-1-2,0 10 0,0 5-9,0 4 0,5 6 0,1 5 0,-6-11 0,5 21 0,6-6 0,0-5 0,-5-4 0,10 0 0,-5-6 0,5 1 0,1 0-48,-1-15-11,1 0-2,5-9-1,-6-6-156,6-9-31</inkml:trace>
          <inkml:trace contextRef="#ctx0" brushRef="#br0" timeOffset="56026.18">10755 6492 1440,'0'0'128,"0"0"-103,0 0-25,-11 19 0,5 1 166,6 4 28,-5-4 6,-1 9 0,6 10-107,0-5-21,0-9-5,6 4-1,-6 0-40,5-5-8,-5 6-2,6-6 0,-6 0-8,5-9-8,1 0 12,-1-1-12,-5-14 0,0 0 0,0 0 0,0 0 0,0 0-11,0 0-2,0 0-1,0-14 0,5-1 3,1-4 1,-6-6 0,5-4 0,-5 5 10,0-1-12,0-9 12,0 0-12,0 0 12,0 0 14,0-5-3,0 0-1,6-5 11,-6 5 3,5 5 0,1 0 0,5-1 7,-6 6 1,6 0 1,0 9 0,-5 1 4,5 4 1,-6 1 0,6 9 0,-11 5-1,6-5 0,5 10 0,0 0 0,0 4-29,0 6-8,0 0 0,-6 9 0,6 5 25,0 5 1,0 1 0,0-1 0,0 0-26,0 5 8,0 5-8,0-5 0,0-5-17,0 0-9,0 0-2,-6 0 0,1-5 28,-1-4 0,1-1 0,-1-9 0,1 4-159,-6-9-26,0-10-6</inkml:trace>
          <inkml:trace contextRef="#ctx0" brushRef="#br0" timeOffset="56206.7">10815 6594 1886,'0'0'84,"5"-5"16,-5 5-80,0 0-20,0 0 0,0 0 0,11-9 95,-5 9 14,10 0 3,-5 5 1,6-5-29,-1-5-5,1 0-2,4 5 0,1 0-33,-5 0-8,5-5 0,0 0-1,0 5-35,0-5-14,5 0 1,-5 0 0,-6-4-195,1 9-38</inkml:trace>
          <inkml:trace contextRef="#ctx0" brushRef="#br0" timeOffset="56455.04">11204 5878 1152,'0'0'102,"0"0"-82,0 0-20,0 0 0,-5 19 225,10-4 41,6 4 8,0 6 2,11-11-134,-5 11-26,4-1-6,1 5-1,0 1-24,0 4-5,0 0 0,0-5-1,0 0-19,0 10-3,-6 10-1,1 0 0,5-5-25,-6 9-6,1 1-1,-1 14 0,-5-4-15,0-6-9,-5-9 10,-1 0-10,-5 4-10,6-4-8,-6-5-2,0 0 0,0-5-120,0-5-24,-6 0-4</inkml:trace>
          <inkml:trace contextRef="#ctx0" brushRef="#br0" timeOffset="56876.74">11846 6614 1825,'0'0'80,"0"0"18,11 0-78,-6-5-20,6 0 0,0 0 0,0-5 75,0 10 11,0-4 2,6-1 1,-1-5-33,-5 5-8,0 0 0,5 0-1,1 5-39,5 0-8,-6-9 0,6 4 0,-5 5-134,-1-5-23</inkml:trace>
          <inkml:trace contextRef="#ctx0" brushRef="#br0" timeOffset="57091.34">11977 6195 1612,'0'0'144,"0"0"-116,0 0-28,-5 19 0,-1-4 150,6-1 24,0 1 5,0 4 1,0-4-72,0 9-15,6 11-2,-1-1-1,6 10-58,-5-1-11,-6-4-2,5 15-1,6 0-18,0-10 0,0-5 0,6-5 0,5-5-187,-6 0-41,17 15-8,0-24-1</inkml:trace>
          <inkml:trace contextRef="#ctx0" brushRef="#br0" timeOffset="58016.3">12317 6219 403,'11'44'36,"-5"-30"-36,-6-14 0,0 0 0,0 0 327,0-9 58,5 4 12,1-5 3,-1 0-244,6 1-49,0 4-10,0 0-1,0 0-18,6 0-3,-1 5-1,1 0 0,-1 0-15,1 5-3,-1-5-1,6 5 0,0 0-19,-6-5-3,1 0-1,-1 5 0,1 4-20,-1 1-4,-5 0 0,0 0-8,-11-10 0,6 19 0,-1 15 0,0-9 0,-10-16-27,0 6-2,5 4-1,-6 1 0,-5-1-22,0 1-4,0-1 0,0 1-1,0-5 18,-5-1 4,-1-4 1,1 5 0,5-1 22,-6-4 12,1-10-12,5-5 12,-5 5 0,5 0 16,0 10-2,5 0 0,6-10 10,0 0 1,0 0 1,0 0 0,0 0 2,0 0 1,0 0 0,0 0 0,0 0-6,0 0-2,11 9 0,6 1 0,-1 5 2,0-6 0,6-4 0,-5-5 0,10 5-6,-10 0-1,5 5 0,0-5 0,0-10-16,5 5 0,-5 0 0,5 0-9,1-5-43,-1-5-9,1 0-2,-7 1-721,1 4-144</inkml:trace>
          <inkml:trace contextRef="#ctx0" brushRef="#br0" timeOffset="58239.71">13036 6043 460,'0'0'41,"0"0"-33,0 0-8,-6 5 0,6-5 335,-11 5 65,6 0 12,5-5 4,0 0-204,0 15-41,0-6-8,5 6-2,-5 0-104,11 9-21,-5 5-4,5 1 0,0 4-3,5 0 0,-5 10 0,0 4 0,0 6-46,6 0-10,-6-10-1,5 4-1,-5-9 29,0 0 0,0-5 0,0-4 0,-6-6-40,1-4-3,5-11 0,-6 1-716,-5-10-143</inkml:trace>
          <inkml:trace contextRef="#ctx0" brushRef="#br0" timeOffset="58509.98">13069 5980 1728,'-11'-24'38,"5"9"8,-5 0 2,6 6 0,-1-6-39,1 0-9,-1 6 0,1-1 0,5 0 120,0 10 23,0 0 4,11 0 1,0-5-70,5 5-14,1 5-2,-1 0-1,1 5-11,5 0-2,0 4-1,0 1 0,-1-1-7,1 1-2,-5 5 0,5-1 0,-6-4-17,6 4-3,-11-4-1,6 4 0,-6 1-17,0-1 8,-6 6-8,0-6 0,1 6 11,-6-1-11,-6-9 10,6 4-10,-10 1 0,4-1-10,-5-4 0,0-1 0,0-9-6,-5 0 0,5 5-1,-6-5 0,1 0-7,-6-5 0,0 0-1,0 0 0,6-5-23,-6 0-5,5-5-1,1 0 0,5-4-133,0-1-26,5 0-6</inkml:trace>
          <inkml:trace contextRef="#ctx0" brushRef="#br0" timeOffset="58750.34">13683 5780 230,'0'0'20,"0"0"-20,0 0 0,0 0 0,0 0 440,-11 0 83,0 5 17,0 0 3,11-5-322,-11 5-64,0 0-13,0 4-2,6 1-72,-6 5-14,0-1-4,5 11 0,1 4-32,-1 10-8,1-5 0,5 15-1,0-5-11,0 9-17,5 1 4,1-5 1,-1 9 12,6-4 13,0 0-2,0-1-1,6 1-10,-1-5-16,-5-6 4,11 6 1,5-20-161,6 1-32</inkml:trace>
          <inkml:trace contextRef="#ctx0" brushRef="#br0" timeOffset="59465.82">14067 6136 2098,'-11'-29'93,"11"29"19,0 0-89,0 0-23,0 0 0,0 0 0,-6 14 78,6-14 11,-5 10 3,5 5 0,0-1-56,0 11-12,0 4-1,0 0-1,5 5-22,-5 1 0,11 4 0,-5 0 0,-6 0 0,11 0-12,-6 0 12,1 4-12,-1-8-4,1-6-2,-1-5 0,6 1 0,-11-25-13,0 4-2,6 6-1,-6-10 0,0 0 3,0 0 1,0-10 0,0-4 0,0-1 12,0-4 2,0-11 1,0 6 0,-6-5 15,6 0-11,0-10 11,-5-5-10,-1 5 24,6-5 5,0 0 1,0 0 0,0 10 12,6-5 4,-1 5 0,1 5 0,-1 4 9,1 1 3,5 4 0,0 1 0,-6 4 0,6 1 1,0 4 0,0 10 0,-11 0-9,11-5-3,0 5 0,5 5 0,-16-5-12,11 10-2,0 4-1,0 6 0,0-1-11,0 1-3,0 9 0,0 0 0,0 10-8,0 0 0,-11 5 9,11 5-9,-5 0 0,5-6 8,-6 6-8,-5 0 0,6-10-14,-1 0-7,0-10-2,-5 5 0,6-4-126,-6-11-26,5-9-5,1 4-552,-6-4-112</inkml:trace>
          <inkml:trace contextRef="#ctx0" brushRef="#br0" timeOffset="59609.44">14100 6326 1670,'0'0'74,"0"0"15,0 0-71,0 0-18,0 0 0,0 0 0,0 0 90,11 0 14,0 0 4,0 0 0,5 0-7,1 0-1,-1-5 0,1 5 0,4 0-46,7 0-10,-6 0-1,5-5-1,-5 1-29,0 4-5,6-10-8,-7 5 11,1-5-150,0 5-29,6-4-7</inkml:trace>
          <inkml:trace contextRef="#ctx0" brushRef="#br0" timeOffset="59876.72">14539 5697 345,'-6'25'15,"6"-20"4,0-5-19,0 0 0,0 0 0,6 9 0,-1 1 405,0 0 78,6 4 15,0 1 3,0 0-290,0 4-59,11 6-11,0-1-2,0 5-86,0 0-17,-5 1-3,5 4-1,-6 0 0,6 0 0,-6 5 0,1 5 0,-1 5 5,1-10 1,-12 0 0,6 9 0,0-4-26,0 5-12,0-5 10,-5 10-10,-1-6 23,-5 11-2,0-6 0,0-4 0,0-5-68,0 0-13,0-10-4,-5 0 0,-1 0 0,1-4 0,-1-1 0,1-10-751,-1 1-150</inkml:trace>
          <inkml:trace contextRef="#ctx0" brushRef="#br0" timeOffset="60252.27">15197 6156 1958,'0'0'43,"0"0"9,5 0 1,1-5 3,5 0-45,-6 0-11,11 0 0,-5 0 0,0-5 69,6 1 12,5 4 3,5 5 0,-5-10-9,-5 10-2,-6-5 0,5 10 0,-5 5-30,5-5-7,1-10 0,-6 0-1,5 5-79,-16 0-16,0 0-4,17 5-682,-6 0-137</inkml:trace>
          <inkml:trace contextRef="#ctx0" brushRef="#br0" timeOffset="60554.83">15295 6360 288,'0'20'12,"0"-10"4,0-1-16,0-4 0,0-5 0,6 5 0,-1 0 414,6 0 80,0-5 16,11 0 3,0 0-297,-5 0-59,-1 0-12,0 0-2,12-5-63,-1 5-13,-5 0-3,0-5 0,6 10-51,-6-5-13,-1 0 0,1 0 0,-5 5-64,5-10-16,-6 0-4,1 5-1112</inkml:trace>
          <inkml:trace contextRef="#ctx0" brushRef="#br0" timeOffset="60681.49">15860 5770 2480,'0'0'55,"0"0"11,0 15 2,-5 0 1,5-15-55,0 19-14,5 1 0,-5 4 0,0 0 69,0 6 11,0 9 3,6 0 0,-6 0-44,5 5-9,1 4-2,-6 1 0,5 14-28,-5 1 0,6-6 0,-1 1 0,1-1 0,-1-4 0,1 0 0,5 4 0,-1-9-97,1 0-26,0-10-5,-5-5-1023</inkml:trace>
          <inkml:trace contextRef="#ctx0" brushRef="#br0" timeOffset="47917.24">291 6575 1267,'-11'24'56,"11"-14"12,0-10-55,11 5-13,-11-5 0,0 14 0,0 1 94,0 0 16,0-1 3,0 1 1,0 4-25,0 1-5,0-1 0,0 6-1,0-6-22,0 11-4,5-1-1,1 5 0,-1 0-24,1 0-6,-1 10-1,-5-10 0,11-5-13,-11 1-2,6 9-1,-1 0 0,1 0-9,-6 0 0,5 0 0,1 0 8,5 0-33,-11-5-7,5 0-2,-5-10 0,11-4-126,-11-1-24</inkml:trace>
          <inkml:trace contextRef="#ctx0" brushRef="#br0" timeOffset="48237.47">187 6575 1605,'0'0'35,"0"0"7,0 0 2,0 0 2,16-5-37,-5 0-9,11 5 0,-16-5 0,4 0 76,12 5 12,-5 5 4,5 0 0,5-15-32,1 5-7,-6 5-1,10-4 0,-10 4-7,11 0-1,-5 0-1,5 4 0,0 6-19,-12 0-3,1 0-1,0-1 0,0 1-8,-5 5-1,-1-1-1,-5 1 0,0 5-10,0-6 0,-5 6 0,5-6 8,-11 6-8,0-1 8,-11 6-8,0-6 8,0 6-19,-6-1-4,1 5-1,-6-4 0,0-1-5,0-9-2,-5 4 0,5-4 0,-6-10-1,1 4-1,-1-9 0,1 0 0,10 0-25,6-9-5,-16 4-1,16-5-556,0-5-111</inkml:trace>
          <inkml:trace contextRef="#ctx0" brushRef="#br0" timeOffset="48505.98">1283 6463 1836,'0'0'40,"0"0"9,0 0 2,0 0 0,-5 5-41,-6-5-10,6 4 0,-6-4 0,5 5 126,6-5 23,-16 5 5,-1 0 1,12 10-67,-17-1-14,5-9-2,1 15-1,5 4-6,0 0-1,0 1 0,5-1 0,-10 10-51,5 10-13,0 0 0,11 10 0,-11-6-12,11 6-6,0 5-1,0-11 0,11-4 19,-11 5 0,0 0-8,11 4 8,16-4-15,-10 0 1,10-5 0,12 4 0,-6-9-56,0-5-11,5-9-3,0-6-681,-10 1-137</inkml:trace>
          <inkml:trace contextRef="#ctx0" brushRef="#br0" timeOffset="49058.79">1618 6589 1670,'0'0'148,"0"0"-118,-11 0-30,6 0 0,5 0 88,-11 5 12,5 5 3,1 5 0,5 4-22,0-4-4,-11 4-1,11 11 0,0 4-49,11 0-11,-11 0-1,0 5-1,0 0 3,5 0 1,-5 5 0,6-10 0,-1-5-5,1-9-1,-1 4 0,6 0 0,-11-9-12,0 5 9,5-11-9,-5 1 8,0-10-8,0 0 8,0 0-8,0 0 8,6-19-24,-1 4-6,-5-9-1,6-1 0,-1 1 40,-5-1 8,0-4 2,0 0 0,0 0-43,0-1-9,0-4-2,0 5 0,0-5 45,6 5 9,-1-5 1,1-1 1,5 1-11,-11 0-2,11 0-1,0 5 0,5 4 5,-10 1 2,5 5 0,0 4 0,5 10-2,-5 0 0,0 5 0,6 0 0,-7 10-33,7 0-7,-6 9-2,5 1 0,-5 4 48,0 5 10,0 1 1,6 4 1,-12 0-26,6 0-12,0 5 10,-5-5-10,5 10 8,0 5-8,-11 4 0,11-14 0,-6-5 21,6-4-1,-11 4-1,11 0 0,-6-10-67,1 1-12,-1-6-4,-5 1 0,6-11-213,-6-9-43</inkml:trace>
          <inkml:trace contextRef="#ctx0" brushRef="#br0" timeOffset="49142.57">1684 6780 1846,'0'0'40,"0"0"9,0 0 2,0 0 1,0 0-41,0 0-11,0 0 0,0 0 0,0 0 129,0 0 24,11 9 5,5 1 1,-5-5-83,6 0-17,-1-10-3,6 0-1,5 5-37,1-5-7,10-9-2,-5-1 0,0 0-9,5 10 0,-5 1 0,6-1-783,-1-5-158</inkml:trace>
          <inkml:trace contextRef="#ctx0" brushRef="#br0" timeOffset="49406.87">2232 6190 1497,'0'34'66,"0"-34"14,0 0-64,0 0-16,6 0 0,5 5 0,11 4 152,-11 1 26,5-5 6,11 0 0,-16 0-78,17 9-16,-17 6-3,11-5-1,0-1-30,0 1-5,0 14-2,-1 5 0,1 5-21,0 5-5,0 0-1,-5 5 0,-1 4-10,1-14-3,-1 0 0,-5 0 0,6 5 19,-17 5 4,11 5 1,-11-1 0,5 6-33,-5 14 0,0-5 0,0-9 0,-5-11-41,5-9-15,-6 0-4,1-9-757,5-11-152</inkml:trace>
          <inkml:trace contextRef="#ctx0" brushRef="#br0" timeOffset="49918.28">3110 6424 1958,'0'0'87,"0"9"17,0-9-83,0 0-21,5 5 0,6 0 0,0-5 47,0 5 5,0 5 0,11 0 1,0-10-1,-6 4 0,6 6 0,0 0 0,0-5-23,0 5-5,-5-1 0,5 1-1,-1 5-15,1-10-8,6-1 10,-6 1-10,-6-5-100,6 5-27,-5-5-5</inkml:trace>
          <inkml:trace contextRef="#ctx0" brushRef="#br0" timeOffset="50111.89">3313 6156 230,'0'0'20,"0"0"-20,0 0 0,0 0 0,0 0 355,0 14 66,-6 6 14,12 4 2,-1 0-253,1 6-52,-6 4-9,11 0-3,-6-5-31,6 5-6,0 5-2,0 0 0,0 0-32,0 5-6,0-5-2,0 5 0,0 0-41,0-5 0,0 0-11,5 0 3,-5-10-59,6-4-11,-1-1-2,6-5-1017</inkml:trace>
          <inkml:trace contextRef="#ctx0" brushRef="#br0" timeOffset="50540.75">4004 6253 1440,'0'0'64,"0"0"12,0 0-60,0 0-16,-6 10 0,6-10 0,0 0 122,0 24 22,0 1 4,6 14 0,-1-5-51,6 10-10,5-1-3,-5 1 0,0 0-44,11 5-10,-16 5-2,10-1 0,-5 1-1,6 4-1,-6-4 0,0 4 0,0-4-16,0-15-10,-6-5 12,6 5-12,-5-5-10,-1-4-9,1-6-1,-1-5-707,0-4-141</inkml:trace>
          <inkml:trace contextRef="#ctx0" brushRef="#br0" timeOffset="50800.61">3998 6224 1688,'0'29'75,"0"-29"15,0 0-72,0 0-18,6 10 0,5 0 0,5-6 59,-5 1 8,5 0 1,6 5 1,-5-5 31,5 5 5,-6-1 2,12 6 0,-6 9-32,-6-9-7,6-5 0,-6-5-1,6 4-35,-5 6-6,-1 4-2,1 6 0,-1-11-1,-5 1-1,0 0 0,0 4 0,-5 1-35,-1-6-7,-5 1-2,-5 0 0,5-1 40,-6 6 8,1-6 2,-6 1 0,0 0-37,0-6-7,-6 6-2,-5-5 0,6-1-16,-6-4-3,5-5-1,-4-5 0,-1-4-50,5-1-9,1 0-3,-1-4 0,6-6-138,6 1-28,-6-11-6,11-4 0</inkml:trace>
          <inkml:trace contextRef="#ctx0" brushRef="#br0" timeOffset="51026">4749 6112 1836,'-5'39'81,"5"-39"17,0 0-78,-6 14-20,-5 1 0,6 4 0,0 1 110,-6 4 18,0-4 4,5 9 1,-5 0-39,11 1-8,-16 4-2,5 10 0,0-1-28,5 1-7,6 10-1,0 0 0,-5-1-20,5 6-5,5-1-1,1 6 0,5-1-8,0-9-2,5-15 0,1-15 0,-1 0-12,6 1-16,-6-6 3,6 1 1,6-6-148,-6-4-28,0-5-7,5-10-884</inkml:trace>
          <inkml:trace contextRef="#ctx0" brushRef="#br0" timeOffset="51422.78">4996 6385 1886,'-11'39'84,"11"-30"16,0-9-80,-5 10-20,5 10 0,-6 4 0,6-4 74,0-1 10,0 10 3,0 10 0,0 5-28,6-5-6,-6-5-1,0 5 0,5 5-14,1-5-3,-6-5-1,5-4 0,1-6-18,-1 5-4,1-4-1,-1-11 0,-5-14-11,0 0 0,0 0 0,0 0 8,6-14-8,-1-1 0,6-9 0,-5 4 0,-1-4 0,-5-1 0,6 1 0,-6 0 0,5-6 0,-5 1 8,-5 0-8,5 0 8,5-1-8,-5 1 8,0-10-8,0 5 8,6 10 8,-6 4 2,5-4 0,0-1 0,-5 1 17,6 9 3,-6 15 1,11-5 0,-6-9-9,6 9-2,0-5 0,-11 10 0,0 0-12,17 20-4,-1 9 0,1 5 0,-1-5-12,6-4 8,0-1-8,-6 10 0,1 10-8,5-5-8,-6 0-2,1-5 0,-1 5 18,1-10 0,-6 6 0,0-1 0,0-5 0,5 0 0,-5 0 0,-6-14 0,-5-15-223,0 0-41,0 0-8</inkml:trace>
          <inkml:trace contextRef="#ctx0" brushRef="#br0" timeOffset="51608.2">5051 6672 1440,'6'25'128,"-6"-16"-103,0-9-25,0 0 0,0 0 155,0 0 25,0 0 6,0 0 1,5-9-59,1 4-11,4 0-2,1-5-1,0 0-50,6 6-9,5-1-3,5 0 0,1 0-4,5-5 0,-1 5-1,1 0 0,0 1-89,0-1-18,-5 0-3,-1 5-752,0 5-150</inkml:trace>
          <inkml:trace contextRef="#ctx0" brushRef="#br0" timeOffset="51930.14">5523 6078 403,'0'39'17,"0"-25"5,5-4-22,-5 0 0,0-1 0,0-9 0,6 5 409,-1 5 78,1 0 15,5 9 3,5-4-321,0 9-64,-5-4-12,6 4-4,-1-9-31,1 4-6,5 11-2,-6-1 0,1 10-13,5-5-4,-6 5 0,11 10 0,-10 4-17,5 1-4,0-10-1,0 0 0,-6 0-13,-5-1-2,-5 11-1,5 0 0,0-1-10,-11 11 8,0 4-8,5 0 8,-5-9-8,0-1 0,-5-4 9,-1-1-9,1-14-13,-1-5-7,6-4-2,-5-11 0,-6-4-161,11-15-32,0 0-6</inkml:trace>
          <inkml:trace contextRef="#ctx0" brushRef="#br0" timeOffset="52295.16">6537 6658 1670,'0'0'74,"0"-5"15,0-15-71,6 11-18,-6 9 0,0 0 0,11-10 97,5 0 16,-5 5 3,6 0 1,-1 10-31,6-10-6,0 0-2,-6 5 0,1 5-52,-1 0-10,6-5-3,0-5 0,-11 5-13,11 0 0,0 0 0,-6-9 0,1-1-156,-1 5-35</inkml:trace>
          <inkml:trace contextRef="#ctx0" brushRef="#br0" timeOffset="52505.6">6674 6131 1612,'0'0'144,"0"0"-116,-5 0-28,5 0 0,0 0 117,-6 15 18,1-5 3,-1 9 1,6-4-25,0 4-5,6 6-1,-1-1 0,-5-5-48,6 11-11,-1 4-1,6 10-1,0 0-18,0-5-3,-5 9-1,10 11 0,-5-6-17,0-4-8,0 0 0,0-5 8,0-10-96,0 0-20,0-5-4</inkml:trace>
          <inkml:trace contextRef="#ctx0" brushRef="#br0" timeOffset="52719.16">7003 6199 1868,'6'54'83,"-6"-34"17,0-6-80,0-14-20,0 0 0,0 15 0,5 4 46,-5 11 6,0 4 0,6 5 1,5 0-13,-6 0-2,1 0-1,5 19 0,0-4-22,0-10-5,0-5-1,-6-5 0,1 0-25,-1 0-4,6-5-2,-5-9-624,-1-1-125</inkml:trace>
          <inkml:trace contextRef="#ctx0" brushRef="#br0" timeOffset="52997.77">7014 6195 1497,'0'0'66,"0"0"14,0 0-64,0 0-16,-5 0 0,5 0 0,11 0 157,-11 0 28,0 0 6,11-5 1,5 0-112,1 10-21,5 0-5,5-5-1,-5 4 18,0 1 3,0 5 1,0 0 0,-6 0-60,6-1-15,0 6 0,0 4 0,-5 6 54,-7-15 8,1-1 2,0 1 0,0 0-52,-11 4-12,6 1 0,-1 0 0,-5-1 0,-11 6 0,0 4 0,0 1 0,0-11 0,-5 6 0,-6-6 0,0-4 0,-5-5-48,-1-5-13,6 0-3,0 0 0,-16 0 0,11-10 0,10 0 0,6-4 0,0-1-136,0-4-27,6-6-5,5 6-2</inkml:trace>
          <inkml:trace contextRef="#ctx0" brushRef="#br0" timeOffset="53251.28">7612 6000 1728,'-16'14'76,"16"-9"16,0 0-73,-6 5-19,6-5 0,-5 4 0,-1 1 168,1-5 29,-1 5 7,6-1 0,-5 11-91,-6-1-18,5 6-4,1-1-1,5 15-45,-6-5-9,1-4-1,-1 9-1,6 0-22,0 0-12,-5 9 12,5 1-12,5 5 0,-5 4 0,6-4 0,-6-1 0,11-4 0,0-5 0,0-5 0,5 0 0,-5 0-32,0 0-4,11-10-1,0 5 0,0-4-155,0-11-32,16 10-5,1-14-780</inkml:trace>
          <inkml:trace contextRef="#ctx0" brushRef="#br0" timeOffset="53652.26">7870 6472 1958,'-17'25'87,"12"-15"17,5-1-83,0 1-21,0 5 0,-6-1 0,6 6 56,0 19 6,0-5 2,0-15 0,0 1 0,6 4 0,5-9 0,0 4 0,-11 6-52,0-6-12,5 1 0,1-6 0,-1 1-11,6-5-5,-11 0 0,0-10-1,0 0 27,0 0 6,0 0 0,0 0 1,0 0-32,0 0-6,0-15-2,0 0 0,-11-4 23,11-1 0,0-4 0,-5 0 0,-1-1 19,6 1 1,0-10 1,0 0 0,6 4-21,-6 1 0,0-5 0,5 0 0,6 5 56,-5-1 6,-6 11 2,5-6 0,6 6-52,-5 4-12,5 1 0,-11 14 0,11-5 54,5 0 8,-16 5 2,17 10 0,-6-1-53,5 6-11,0 0 0,1 9 0,-1 0 0,-5 6 0,6-1 0,-6 5 0,5-5 0,-5 1 0,0 9 0,0-5 0,6-10 0,-12 5 0,6 5 0,0-4 0,0-1 0,-6-5 0,1-4 0,-1 4 0,1-4-150,-1-6-34,1-4-6,-6 0-2</inkml:trace>
          <inkml:trace contextRef="#ctx0" brushRef="#br0" timeOffset="53848.73">7925 6658 2091,'0'9'46,"0"-9"10,0 0 1,0 0 2,0 0-47,16-4-12,1 4 0,5 4 0,-1-8 126,1-1 23,0 5 5,6 0 1,-6-5-124,5 0-31,-10 5 0,10 0 0,-5 5 57,0 0 6,5-15 1,-5 10 0,-5 0-169,5 0-34,0 0-6,0-5-2</inkml:trace>
          <inkml:trace contextRef="#ctx0" brushRef="#br0" timeOffset="54112.03">8347 5980 1555,'0'10'68,"0"-10"16,0 0-68,0 0-16,0 0 0,16 5 0,-5 0 185,0-1 34,6 6 6,-1 5 2,-5-5-103,6 9-20,-1 5-4,6 6 0,0 4-37,0 0-7,0 0-2,-6-5 0,6 5-13,-5 10-2,5 0-1,-6 5 0,1-5-23,-1 5-5,-5-1-1,0 11 0,0-10-9,-6-1-9,1 1 9,-6 5-13,0-1-36,-6-4-7,6 10-2,-5-1-816,-1-9-163</inkml:trace>
        </inkml:traceGroup>
        <inkml:traceGroup>
          <inkml:annotationXML>
            <emma:emma xmlns:emma="http://www.w3.org/2003/04/emma" version="1.0">
              <emma:interpretation id="{DDDEF9A6-9315-4A50-B886-EA5B32601F18}" emma:medium="tactile" emma:mode="ink">
                <msink:context xmlns:msink="http://schemas.microsoft.com/ink/2010/main" type="inkWord" rotatedBoundingBox="19334,14401 19544,13549 20029,13669 19818,14521"/>
              </emma:interpretation>
              <emma:one-of disjunction-type="recognition" id="oneOf7">
                <emma:interpretation id="interp35" emma:lang="en-AU" emma:confidence="0">
                  <emma:literal>p</emma:literal>
                </emma:interpretation>
                <emma:interpretation id="interp36" emma:lang="en-AU" emma:confidence="0">
                  <emma:literal>P</emma:literal>
                </emma:interpretation>
                <emma:interpretation id="interp37" emma:lang="en-AU" emma:confidence="0">
                  <emma:literal>y</emma:literal>
                </emma:interpretation>
                <emma:interpretation id="interp38" emma:lang="en-AU" emma:confidence="0">
                  <emma:literal>X</emma:literal>
                </emma:interpretation>
                <emma:interpretation id="interp39" emma:lang="en-AU" emma:confidence="0">
                  <emma:literal>Y</emma:literal>
                </emma:interpretation>
              </emma:one-of>
            </emma:emma>
          </inkml:annotationXML>
          <inkml:trace contextRef="#ctx0" brushRef="#br0" timeOffset="91585.78">17571 5727 1209,'0'0'108,"6"-15"-87,-1 0-21,6 1 0,0 4 152,6-5 27,-6 6 5,5-1 0,6 5-52,-6 0-12,6 0-1,0 0-1,0 5-39,0 0-8,6 5-2,-1 0 0,-11 0-22,6 5-5,0 4-1,6 1 0,-6-5-20,0 4-4,0 1-1,-1 0 0,-4-6-5,-6 6-2,0-5 0,0 9 0,-6-4-9,1-1 10,-12-4-10,6 5 10,-5-5-10,-12 4 10,1-9-10,-6 0 10,0 0 5,-5 0 1,5 0 0,0 4 0,-11-9-16,0 5-18,6 0 4,-6 0 1,0 0-2,5-5 0,6 5 0,-5-5 0,5 0-25,6 0-6,5 0-1,0-5 0,11 5-123,0 0-25,0 0-5</inkml:trace>
          <inkml:trace contextRef="#ctx0" brushRef="#br0" timeOffset="91278.71">17653 5736 2016,'0'0'179,"0"0"-143,-5 10-36,5-10 0,-5 5 34,-1 10 0,1 4 0,5 10 0,0 1 14,0 4 2,0 0 1,5 5 0,1 10-31,-1-1-7,-5-4-1,5 10 0,1 9 2,-1-29 0,1-4 0,-1 4 0,1-5-14,-6 5 0,5 0 0,1-9 0,-6-6-33,5 5-10,1-9-1,-6 0-985</inkml:trace>
        </inkml:traceGroup>
        <inkml:traceGroup>
          <inkml:annotationXML>
            <emma:emma xmlns:emma="http://www.w3.org/2003/04/emma" version="1.0">
              <emma:interpretation id="{7F17C639-B018-4177-96DF-1B9FDA5DAE05}" emma:medium="tactile" emma:mode="ink">
                <msink:context xmlns:msink="http://schemas.microsoft.com/ink/2010/main" type="inkWord" rotatedBoundingBox="20013,14550 20526,13041 21637,13418 21123,14928"/>
              </emma:interpretation>
              <emma:one-of disjunction-type="recognition" id="oneOf8">
                <emma:interpretation id="interp40" emma:lang="en-AU" emma:confidence="0">
                  <emma:literal>(B'</emma:literal>
                </emma:interpretation>
                <emma:interpretation id="interp41" emma:lang="en-AU" emma:confidence="0">
                  <emma:literal>1B'</emma:literal>
                </emma:interpretation>
                <emma:interpretation id="interp42" emma:lang="en-AU" emma:confidence="0">
                  <emma:literal>(Be</emma:literal>
                </emma:interpretation>
                <emma:interpretation id="interp43" emma:lang="en-AU" emma:confidence="0">
                  <emma:literal>'B'</emma:literal>
                </emma:interpretation>
                <emma:interpretation id="interp44" emma:lang="en-AU" emma:confidence="0">
                  <emma:literal>(b'</emma:literal>
                </emma:interpretation>
              </emma:one-of>
            </emma:emma>
          </inkml:annotationXML>
          <inkml:trace contextRef="#ctx0" brushRef="#br0" timeOffset="91971.63">18531 5493 1036,'-6'-20'92,"6"5"-73,-5 6-19,-1-1 0,1 5 271,0 0 50,-1 0 11,6 5 1,0 0-154,0 0-31,0 0-7,-11 0-1,6 10-56,-6 0-12,0 4-3,0 11 0,5-6-33,1 11-6,-1-1-2,1 5 0,-1 0-18,1 10-10,-1 5 10,-5 4-10,11-4 0,-5 5 0,5 9 0,5 0 0,-5 6 0,6-16-10,-1 1 10,1 9-12,5 1-7,0-1-1,5-9-1,1 4 0,-1-4-38,6 4-7,0-9-2,0-10 0,0-5-149,0-9-31,0-6-5</inkml:trace>
          <inkml:trace contextRef="#ctx0" brushRef="#br0" timeOffset="92609.21">18734 5746 1958,'0'15'87,"0"-15"17,5 0-83,-5 0-21,0 0 0,0 9 0,6 1 120,-12 0 20,6 5 4,0-1 1,11 6-69,-5 4-13,-1-4-3,6 14-1,0-5-28,0 5-6,-5 5-1,5 0 0,-6 0-16,6 0-8,-5 0 0,5-10 8,0-4-8,-6-6 0,0 1 0,1-1 0,-1 1-32,1-6-4,-6-4-2,0 0 0,0-10 25,0 0 5,-6-10 8,6-5-13,0 1-7,-5-11-2,-6-4 0,6 0 0,5 0 22,-6-5 0,1-1-9,-1 1 9,-5 0 0,6 5 0,5-5 8,0 0-8,-6 0 12,12 4-3,-6 1-1,5 0 0,6 4 8,6 6 0,-7-1 1,7 1 0,5 4 1,-6 6 0,6-1 0,0 5 0,0 0-3,0 5-1,0 0 0,0 5 0,0-5-2,0 0 0,-6 10 0,1-1 0,-6 1-1,5 0-1,-5 0 0,-5 4 0,-1 1-10,-5 0 0,6 9 0,-12 0 8,1 1-8,-1-1-17,-5 0 4,0 6 1,-5-6-28,-1 0-4,-5-4-2,11-1 0,-5-4 17,-1 0 3,6-10 1,1-1 0,-1-4 16,0 0 9,0-4-10,0-1 10,0 0 0,11 5 0,0 0 0,0 0 0,0 0 0,0 0 12,0 0-4,0 0-8,0 0 13,0 0-4,0 0-1,0 0 0,16 5 1,1 0 0,-1-5 0,0 4 0,6 1-1,0 5-8,0-5 12,0 0-4,0 0 6,0 4 1,0 1 0,0 0 0,-6 5-5,6-1-1,-5 6 0,-1-1 0,-5 1-9,6 4 0,-12-4 9,6-6-9,-11-4 20,6 0-1,-1 4 0,-5 1 0,0 0 13,0-6 4,-5 6 0,-1 0 0,-5-1-4,6 1 0,-6-5 0,0-1 0,-6-4-8,1 0-1,-1 5-1,1-10 0,-6 0-8,0-5-2,0 0 0,0 0 0,0-5-12,0-4 0,0 4 0,0-5 0,1-4-28,4-5-4,1 4-2,-1-4 0,6-1-134,0 1-28,11 0-4</inkml:trace>
          <inkml:trace contextRef="#ctx0" brushRef="#br0" timeOffset="92811.21">19496 5439 1612,'0'-15'144,"0"1"-116,0 9-28,0 0 0,0-10 197,6 6 34,-6 9 6,0 0 2,0 0-98,0 0-19,0 0-4,5 19-1,1 5-59,-6 6-12,5-6-2,1 5-1,-1 1-30,1-1-5,5 5-8,-6-5 11,0 0-51,6 1-11,0-6-1,-5 5-826,5-9-165</inkml:trace>
        </inkml:traceGroup>
        <inkml:traceGroup>
          <inkml:annotationXML>
            <emma:emma xmlns:emma="http://www.w3.org/2003/04/emma" version="1.0">
              <emma:interpretation id="{BA997B8A-C99A-41E2-82E2-40C0E4A4DA2E}" emma:medium="tactile" emma:mode="ink">
                <msink:context xmlns:msink="http://schemas.microsoft.com/ink/2010/main" type="inkWord" rotatedBoundingBox="22483,13025 27342,12765 27419,14217 22561,14477"/>
              </emma:interpretation>
              <emma:one-of disjunction-type="recognition" id="oneOf9">
                <emma:interpretation id="interp45" emma:lang="en-AU" emma:confidence="0">
                  <emma:literal>tip</emma:literal>
                </emma:interpretation>
                <emma:interpretation id="interp46" emma:lang="en-AU" emma:confidence="0">
                  <emma:literal>Ftp</emma:literal>
                </emma:interpretation>
                <emma:interpretation id="interp47" emma:lang="en-AU" emma:confidence="0">
                  <emma:literal>ftp</emma:literal>
                </emma:interpretation>
                <emma:interpretation id="interp48" emma:lang="en-AU" emma:confidence="0">
                  <emma:literal>sip</emma:literal>
                </emma:interpretation>
                <emma:interpretation id="interp49" emma:lang="en-AU" emma:confidence="0">
                  <emma:literal>(ftp</emma:literal>
                </emma:interpretation>
              </emma:one-of>
            </emma:emma>
          </inkml:annotationXML>
          <inkml:trace contextRef="#ctx0" brushRef="#br0" timeOffset="94441.16">22156 5756 2649,'0'0'58,"0"0"12,0 0 2,0 0 4,0 0-61,11 0-15,11-5 0,0 0 0,-6 0 54,12 5 8,-6 0 2,5 0 0,0 10 0,-5-5 0,6 0 0,-1 4 0,1 1-48,-6 0-8,-1 0-8,1-1 9,6 1-32,-1 0-6,1 0-2,-1-5-877,1-1-176</inkml:trace>
          <inkml:trace contextRef="#ctx0" brushRef="#br0" timeOffset="94865.03">22979 5317 1936,'0'0'86,"0"0"18,5-15-84,1 1-20,-1 4 0,0 0 0,6 1 112,0 4 17,-11 5 4,17-5 1,5 0-56,0 5-11,-6 5-3,6 0 0,6 4 52,-7 1 9,7 5 3,-1-1 0,-5 1-103,0 5-25,6-6 0,-6-4 0,-6 5 0,6 4 0,-6-4 0,6 4 0,-5-14 18,-6 10-2,0-1 0,0 1 0,0-5-16,-6-1 0,1 1 8,-6-10-8,0 0 0,0 10 0,-11 5 8,5-6-8,-5-9 0,-5 10 0,-6-5 0,0 10-9,-11-6-6,0 6-1,-5 0 0,-12 4 0,-5-4-38,6-1-8,11-4-2,-1 0 0,6-5-68,12 0-13,-1-5-3,5 0-984</inkml:trace>
          <inkml:trace contextRef="#ctx0" brushRef="#br0" timeOffset="94666.56">23072 5317 230,'0'0'10,"0"0"2,0 0-12,0 0 0,0 0 0,5 29 0,-5 10 489,6-9 95,5-1 20,-6 0 3,6 0-435,-5 10-86,-1 0-18,12 10-3,-6-5-1,0 5 0,-1-1 0,1 6 0,6-10-51,-6 0-13,-6-5 0,6 5 0,-5-15-48,5 0-13,0-4-3,0-6-1152</inkml:trace>
          <inkml:trace contextRef="#ctx0" brushRef="#br0" timeOffset="93477.42">20587 5785 2188,'0'0'195,"0"0"-156,0 0-31,0 0-8,0 0 84,0 0 16,11 0 4,6 0 0,-1 0-13,-5 0-3,6 0 0,-1 0 0,1 0-26,5 0-6,-6-5 0,6 5-1,5 5-37,-10-5-7,5 0-2,-6 0 0,6 5-9,-5-5-16,5 0 4,-6-5 1,-5 5-223,0 0-45</inkml:trace>
          <inkml:trace contextRef="#ctx0" brushRef="#br0" timeOffset="93642.98">20659 6107 1324,'0'0'59,"0"0"12,5 10-57,1-1-14,-6-9 0,5 5 0,12 10 195,-6-10 36,11-5 7,0 5 2,-1-5-94,7-5-18,-1 10-4,1-5-1,-1 0-67,6 0-14,0 0-2,0 0-1,-6-5-161,6 5-32,6-5-6</inkml:trace>
          <inkml:trace contextRef="#ctx0" brushRef="#br0" timeOffset="94034.37">21421 5361 2649,'0'0'58,"0"0"12,0 15 2,-5-6 4,10 6-61,-5 4-15,0 1 0,6 9 0,-1 0 54,6 6 8,-6-1 2,6 10 0,0-1 0,0 1 0,-5 5 0,5 5 0,0-1-52,0 6-12,0-1 0,0 6 0,0-6 0,0-19 0,0 5 0,0-5 0,0 0-176,0-5-37</inkml:trace>
          <inkml:trace contextRef="#ctx0" brushRef="#br0" timeOffset="93108.42">19809 5171 1900,'16'19'84,"-16"-19"18,0 0-82,6 10-20,5 0 0,0 0 0,0 9 95,0 1 14,0 4 3,-1 0 1,1 6-14,6 4-3,-1 5-1,-5 0 0,6 5-25,-1-1-5,-5 1-1,0 5 0,0 0-51,6-5-13,-12 4 0,6 1 0,-5 0 36,-1 0 4,6-5 0,-11 4 1,5 6-14,-5 0-3,0-11-1,0-4 0,0 5-23,0-5 0,-5 5 0,-1-5 0,-4 0 0,4-5-8,-5 0 0,0 10 0,0-10-92,0-4-19,-5 4-3,-1-10-1125</inkml:trace>
        </inkml:traceGroup>
        <inkml:traceGroup>
          <inkml:annotationXML>
            <emma:emma xmlns:emma="http://www.w3.org/2003/04/emma" version="1.0">
              <emma:interpretation id="{EAA58734-B389-4C0F-BDAC-3D7352497D69}" emma:medium="tactile" emma:mode="ink">
                <msink:context xmlns:msink="http://schemas.microsoft.com/ink/2010/main" type="inkWord" rotatedBoundingBox="26063,13044 26224,14101 26102,14120 25941,13062"/>
              </emma:interpretation>
              <emma:one-of disjunction-type="recognition" id="oneOf10">
                <emma:interpretation id="interp50" emma:lang="en-AU" emma:confidence="0">
                  <emma:literal>\</emma:literal>
                </emma:interpretation>
                <emma:interpretation id="interp51" emma:lang="en-AU" emma:confidence="0">
                  <emma:literal>|</emma:literal>
                </emma:interpretation>
                <emma:interpretation id="interp52" emma:lang="en-AU" emma:confidence="0">
                  <emma:literal>'</emma:literal>
                </emma:interpretation>
                <emma:interpretation id="interp53" emma:lang="en-AU" emma:confidence="0">
                  <emma:literal>(</emma:literal>
                </emma:interpretation>
                <emma:interpretation id="interp54" emma:lang="en-AU" emma:confidence="0">
                  <emma:literal>I</emma:literal>
                </emma:interpretation>
              </emma:one-of>
            </emma:emma>
          </inkml:annotationXML>
          <inkml:trace contextRef="#ctx0" brushRef="#br0" timeOffset="95278.46">24136 5122 2239,'-17'-24'99,"6"19"21,6 0-96,-6 5-24,11 0 0,0 0 0,-11-5 96,0 0 14,11 5 3,0 0 1,-6 5 11,1 0 3,-1 5 0,1-1 0,5 6-103,-6 5-25,-5-1 0,11 10 0,6 5 0,-6 15 0,5 5 0,6 9 0,6 5 0,-1-4 0,-5 4 0,6 0 0,-6-4 0,5-1 8,6 0-8,-5 1 0,-6-11-99,5-4-25,6-5-4,-6-5-718,1-5-143</inkml:trace>
        </inkml:traceGroup>
        <inkml:traceGroup>
          <inkml:annotationXML>
            <emma:emma xmlns:emma="http://www.w3.org/2003/04/emma" version="1.0">
              <emma:interpretation id="{5CDC836A-CE42-4C47-BC8E-109684B73E26}" emma:medium="tactile" emma:mode="ink">
                <msink:context xmlns:msink="http://schemas.microsoft.com/ink/2010/main" type="inkWord" rotatedBoundingBox="26198,12922 27269,12747 27504,14181 26433,14356"/>
              </emma:interpretation>
              <emma:one-of disjunction-type="recognition" id="oneOf11">
                <emma:interpretation id="interp55" emma:lang="en-AU" emma:confidence="0">
                  <emma:literal>B)</emma:literal>
                </emma:interpretation>
                <emma:interpretation id="interp56" emma:lang="en-AU" emma:confidence="0">
                  <emma:literal>B))</emma:literal>
                </emma:interpretation>
                <emma:interpretation id="interp57" emma:lang="en-AU" emma:confidence="0">
                  <emma:literal>B</emma:literal>
                </emma:interpretation>
                <emma:interpretation id="interp58" emma:lang="en-AU" emma:confidence="0">
                  <emma:literal>BB)</emma:literal>
                </emma:interpretation>
                <emma:interpretation id="interp59" emma:lang="en-AU" emma:confidence="0">
                  <emma:literal>BE)</emma:literal>
                </emma:interpretation>
              </emma:one-of>
            </emma:emma>
          </inkml:annotationXML>
          <inkml:trace contextRef="#ctx0" brushRef="#br0" timeOffset="96056.47">24317 5278 2073,'16'10'45,"-16"-10"10,0 0 1,0 0 4,0 0-48,0 0-12,0 0 0,11 5 0,-5 4 83,5 11 14,5-1 3,0 16 1,-5-1-34,0 5-7,6-10-2,-6 5 0,5 0-34,-10 0-6,5 0-2,0 1 0,0-6-16,-6-10 0,-10 11 0,-1-11 0,17-4-11,-5-10-5,-6-5-2,0 0 0,0 0-34,0 0-8,0 0 0,-6-15-1,-10 0 49,10-4 12,12-6 0,-6 6 0,-11-5 0,5-11 12,1-13-3,5-1 0,-6 10 12,-5 0 3,6 0 0,5 5 0,11 0-4,-6 4 0,1 1 0,-1 5 0,12-5 5,-1 9 1,1 1 0,-1-1 0,-5 1 5,11 9 1,5-5 0,-10 10 0,-6-4-12,0 9-3,16-5 0,-16 5 0,-11 0-17,0 0 0,17 14 0,-6-4 0,-11 5 0,0-6 0,0 6 0,0 0 0,0 4 0,0 1 0,-11-1 0,5 6 0,1-1 0,-1-5 0,-10 1 0,-1-5 0,1-1-48,-1-4-12,6-5-4,0 5 0,-11-10 0,11 4 0,11-4 0,-10 0 0,-7 0 52,6 5 12,11-5 0,0 0 0,0 0 32,0 0 10,0 0 2,0 0 0,17 0-20,-17 0-3,0 0-1,11 15 0,16-5-20,-5 4 0,-17 1 0,12 4 0,-1-4 0,1 0 0,-1 4 0,-5-4 0,-11 4 0,17-9 0,10 5 0,-11-6 0,1 1 0,-1 0 0,12 0 0,-6-1 0,5 6 56,1-5 6,-12-5 2,6 4 0,5-9-52,-10 5-12,-17-5 0,0 0 0,16 5 54,-16-5 8,0 0 2,0 0 0,0 0-52,0 0-12,-5 15 0,-12-5 0,-5-6 54,6 1 8,5 5 2,-5 0 0,-17 0-64,5-1 0,1-4-12,-1 5 2,6 0 10,-5-5 14,0-1-3,10 1-1,1 0-10,-6-5 0,-11 0 0,11 5 0,0-10-100,6 5-23,-6 0-4,0 0-1,5-10-88,6 1-19,11-16-3,-5 1-1</inkml:trace>
          <inkml:trace contextRef="#ctx0" brushRef="#br0" timeOffset="96217.05">25134 4805 2188,'0'0'97,"0"0"20,16 10-93,-5 0-24,-11-10 0,11 19 0,11 1 72,-5-1 11,-1-4 1,0 9 1,6 6-5,0-1 0,-5-5-1,-1 5 0,-5 5-16,6 1-3,5-1-1,-6 5 0,-16-5-25,6 10-5,10-5-1,0 9 0,-5 1-12,-5 0-2,-12 0-1,12 4 0,-1 1-13,-5 4 8,-22-4-8,11 5 0,11-6 0,-16 6-15,-6 9 2,0 0 0,6 0-111,5-19-23,-11 10-4,0 4-1076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35:26.29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3E0996-43A8-4DBC-8A16-F2D15C0958E3}" emma:medium="tactile" emma:mode="ink">
          <msink:context xmlns:msink="http://schemas.microsoft.com/ink/2010/main" type="writingRegion" rotatedBoundingBox="22383,15368 25745,14417 26379,16662 23017,17612"/>
        </emma:interpretation>
      </emma:emma>
    </inkml:annotationXML>
    <inkml:traceGroup>
      <inkml:annotationXML>
        <emma:emma xmlns:emma="http://www.w3.org/2003/04/emma" version="1.0">
          <emma:interpretation id="{B487DF1D-6FE8-4D24-A296-AE00BA7E406D}" emma:medium="tactile" emma:mode="ink">
            <msink:context xmlns:msink="http://schemas.microsoft.com/ink/2010/main" type="paragraph" rotatedBoundingBox="22481,15340 25745,14417 26029,15423 22766,16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6AAD0D-3A1B-4217-8796-B5D3884F4C11}" emma:medium="tactile" emma:mode="ink">
              <msink:context xmlns:msink="http://schemas.microsoft.com/ink/2010/main" type="inkBullet" rotatedBoundingBox="22534,15525 22911,15418 23067,15968 22689,16074"/>
            </emma:interpretation>
            <emma:one-of disjunction-type="recognition" id="oneOf0">
              <emma:interpretation id="interp0" emma:lang="en-AU" emma:confidence="0">
                <emma:literal>y</emma:literal>
              </emma:interpretation>
              <emma:interpretation id="interp1" emma:lang="en-AU" emma:confidence="0">
                <emma:literal>#</emma:literal>
              </emma:interpretation>
              <emma:interpretation id="interp2" emma:lang="en-AU" emma:confidence="0">
                <emma:literal>T</emma:literal>
              </emma:interpretation>
              <emma:interpretation id="interp3" emma:lang="en-AU" emma:confidence="0">
                <emma:literal>Y</emma:literal>
              </emma:interpretation>
              <emma:interpretation id="interp4" emma:lang="en-AU" emma:confidence="0">
                <emma:literal>=</emma:literal>
              </emma:interpretation>
            </emma:one-of>
          </emma:emma>
        </inkml:annotationXML>
        <inkml:trace contextRef="#ctx0" brushRef="#br0">20598 7550 1962,'22'24'87,"-11"-24"17,0 0-83,6 0-21,-1 0 0,1 0 0,5 0 91,0 5 13,-1-10 4,7 5 0,-6 5-26,5 5-5,-5-5-1,0-5 0,-5 0-43,5 4-9,-1 1-1,-4 0-1,-1 0-37,1-5-7,-1 5-2,1 5 0,-12-5-177,1 4-36</inkml:trace>
        <inkml:trace contextRef="#ctx0" brushRef="#br0" timeOffset="142.63">20752 8008 2145,'0'0'47,"0"0"9,0 0 3,11-5 2,0 10-49,0-5-12,5 5 0,1-5 0,5 5 52,0-5 7,0 0 1,11 5 1,-6-5-53,6 0-8,-6-5-8,12 5-1038</inkml:trace>
      </inkml:traceGroup>
      <inkml:traceGroup>
        <inkml:annotationXML>
          <emma:emma xmlns:emma="http://www.w3.org/2003/04/emma" version="1.0">
            <emma:interpretation id="{09D6E345-D2A2-4EE2-8874-936C876C8D2F}" emma:medium="tactile" emma:mode="ink">
              <msink:context xmlns:msink="http://schemas.microsoft.com/ink/2010/main" type="line" rotatedBoundingBox="23583,15028 25745,14417 26029,15423 23867,16034"/>
            </emma:interpretation>
          </emma:emma>
        </inkml:annotationXML>
        <inkml:traceGroup>
          <inkml:annotationXML>
            <emma:emma xmlns:emma="http://www.w3.org/2003/04/emma" version="1.0">
              <emma:interpretation id="{CED348CA-82C6-49FD-9658-A71D67862D0B}" emma:medium="tactile" emma:mode="ink">
                <msink:context xmlns:msink="http://schemas.microsoft.com/ink/2010/main" type="inkWord" rotatedBoundingBox="23560,15189 25681,14410 25991,15255 23871,16034"/>
              </emma:interpretation>
              <emma:one-of disjunction-type="recognition" id="oneOf1">
                <emma:interpretation id="interp5" emma:lang="en-AU" emma:confidence="0">
                  <emma:literal>it</emma:literal>
                </emma:interpretation>
                <emma:interpretation id="interp6" emma:lang="en-AU" emma:confidence="0">
                  <emma:literal>I</emma:literal>
                </emma:interpretation>
                <emma:interpretation id="interp7" emma:lang="en-AU" emma:confidence="0">
                  <emma:literal>t</emma:literal>
                </emma:interpretation>
                <emma:interpretation id="interp8" emma:lang="en-AU" emma:confidence="0">
                  <emma:literal>I-I</emma:literal>
                </emma:interpretation>
                <emma:interpretation id="interp9" emma:lang="en-AU" emma:confidence="0">
                  <emma:literal>in"</emma:literal>
                </emma:interpretation>
              </emma:one-of>
            </emma:emma>
          </inkml:annotationXML>
          <inkml:trace contextRef="#ctx0" brushRef="#br0" timeOffset="1383.26">21871 7272 2217,'0'0'98,"0"0"21,0 0-95,0 0-24,0 0 0,-11 5 0,5-5 107,6 0 17,-5 14 3,-1 1 1,1-5-58,-1 9-11,6 6-3,-5 4 0,5 0-9,0 5-3,5 0 0,-5 5 0,11-5-30,-5 5-6,-6 5-8,5 0 11,6 5-11,-5 0 0,-1-1-12,1-13 12,-1-6-44,6 0 0,0 5-1,-5-5 0,-1 1-153,6-11-30,0 1-7</inkml:trace>
          <inkml:trace contextRef="#ctx0" brushRef="#br0" timeOffset="1625.11">22107 7428 2188,'0'0'97,"0"0"20,5 5-93,-5-5-24,0 0 0,11 0 0,5 0 94,1 5 14,-1-1 4,1-4 0,16 0-35,0 5-6,-6 0-2,6 5 0,0 0-26,-6-5-6,6-1-1,0 6 0,-5-15-28,4 5-8,1-5 0,-5 1 0,5-6-154,0-5-35</inkml:trace>
          <inkml:trace contextRef="#ctx0" brushRef="#br0" timeOffset="1981.69">23434 6589 2386,'5'-34'106,"1"25"22,-6 9-103,0 0-25,0 0 0,0 0 0,0 0 100,0 14 16,0 1 2,5-1 1,1 1-48,-1 5-10,1-6-1,-1 11-1,1-1-33,10 0-6,-5 10-2,-5-9 0,-1 4-18,6 0 0,11 5 0,-11-4 0,-6-6-44,6 5-12,6-9-2,-1 4-1,-10 1-210,-1-1-43</inkml:trace>
          <inkml:trace contextRef="#ctx0" brushRef="#br0" timeOffset="2191.14">23291 7296 1958,'0'0'87,"0"0"17,11-9-83,-5-1-21,10 10 0,0-5 0,1-15 120,-1 6 20,6 14 4,6 0 1,-6 5-25,5-10-6,6-5-1,-6-5 0,6 6-41,0-1-8,6 10-1,-1 5-1,6-5-34,-6 0-6,-16-5-2,11 0 0,11 0-20,-11 0 0,-11 5 0,5 0 0,1-9-122,-1 9-26,-5 0-4</inkml:trace>
        </inkml:traceGroup>
      </inkml:traceGroup>
    </inkml:traceGroup>
    <inkml:traceGroup>
      <inkml:annotationXML>
        <emma:emma xmlns:emma="http://www.w3.org/2003/04/emma" version="1.0">
          <emma:interpretation id="{01019506-49C3-4C7E-A738-2F1F794B800A}" emma:medium="tactile" emma:mode="ink">
            <msink:context xmlns:msink="http://schemas.microsoft.com/ink/2010/main" type="paragraph" rotatedBoundingBox="22739,16997 25670,15525 26011,16201 23079,17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5D1C42-8CC1-4D7C-BF08-22A9BBA295DE}" emma:medium="tactile" emma:mode="ink">
              <msink:context xmlns:msink="http://schemas.microsoft.com/ink/2010/main" type="line" rotatedBoundingBox="22739,16997 25671,15524 26011,16201 23079,17674"/>
            </emma:interpretation>
          </emma:emma>
        </inkml:annotationXML>
        <inkml:traceGroup>
          <inkml:annotationXML>
            <emma:emma xmlns:emma="http://www.w3.org/2003/04/emma" version="1.0">
              <emma:interpretation id="{F5C504C5-EEAC-455A-AFE1-0BC7C54571FF}" emma:medium="tactile" emma:mode="ink">
                <msink:context xmlns:msink="http://schemas.microsoft.com/ink/2010/main" type="inkWord" rotatedBoundingBox="22839,17197 23199,17016 23439,17494 23079,17674"/>
              </emma:interpretation>
              <emma:one-of disjunction-type="recognition" id="oneOf2">
                <emma:interpretation id="interp10" emma:lang="en-AU" emma:confidence="0">
                  <emma:literal>k</emma:literal>
                </emma:interpretation>
                <emma:interpretation id="interp11" emma:lang="en-AU" emma:confidence="0">
                  <emma:literal>K</emma:literal>
                </emma:interpretation>
                <emma:interpretation id="interp12" emma:lang="en-AU" emma:confidence="0">
                  <emma:literal>Z</emma:literal>
                </emma:interpretation>
                <emma:interpretation id="interp13" emma:lang="en-AU" emma:confidence="0">
                  <emma:literal>z</emma:literal>
                </emma:interpretation>
                <emma:interpretation id="interp14" emma:lang="en-AU" emma:confidence="0">
                  <emma:literal>t</emma:literal>
                </emma:interpretation>
              </emma:one-of>
            </emma:emma>
          </inkml:annotationXML>
          <inkml:trace contextRef="#ctx0" brushRef="#br0" timeOffset="3549.66">21043 9475 2138,'0'0'95,"0"0"19,0 0-91,0 15-23,0-5 0,5-1 0,6 1 68,0 0 8,6-5 3,4 5 0,7-6-43,-1 1-8,6 0-1,0 0-1,11-5-155,-6-5-31,78-19-7,-40 9-1</inkml:trace>
          <inkml:trace contextRef="#ctx0" brushRef="#br0" timeOffset="3403.82">21010 9188 2170,'11'-25'96,"-11"25"20,0 0-92,0 0-24,0 0 0,0 0 0,11 0 67,0 10 9,5-10 1,1 5 1,5 0-33,-6 0-6,6 0-2,0-1 0,-6 1-28,6 5-9,0-5 0,-5 5 0,-6-5-28,0 9-12,5-4-2,-5 0-1067</inkml:trace>
        </inkml:traceGroup>
        <inkml:traceGroup>
          <inkml:annotationXML>
            <emma:emma xmlns:emma="http://www.w3.org/2003/04/emma" version="1.0">
              <emma:interpretation id="{DB56451B-6CD9-4A5B-9CA6-97BAB9D16E65}" emma:medium="tactile" emma:mode="ink">
                <msink:context xmlns:msink="http://schemas.microsoft.com/ink/2010/main" type="inkWord" rotatedBoundingBox="23916,16665 24364,16439 24441,16592 23992,16817"/>
              </emma:interpretation>
              <emma:one-of disjunction-type="recognition" id="oneOf3">
                <emma:interpretation id="interp15" emma:lang="en-AU" emma:confidence="0">
                  <emma:literal>`</emma:literal>
                </emma:interpretation>
                <emma:interpretation id="interp16" emma:lang="en-AU" emma:confidence="0">
                  <emma:literal>-</emma:literal>
                </emma:interpretation>
                <emma:interpretation id="interp17" emma:lang="en-AU" emma:confidence="0">
                  <emma:literal>~</emma:literal>
                </emma:interpretation>
                <emma:interpretation id="interp18" emma:lang="en-AU" emma:confidence="0">
                  <emma:literal>_</emma:literal>
                </emma:interpretation>
                <emma:interpretation id="interp19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3888.75">21980 8690 748,'0'0'67,"0"0"-54,0 0-13,0 0 0,0 0 384,0 0 75,11-4 14,0 4 3,6-5-288,5 0-59,-6 0-11,6 0-2,-5-5-81,10 10-16,-5-5-3,11 1-1,-6 4 27,6 0 6,-5-5 0,5 5 1,-1 0-39,-10 0-10,0 0 0,-5-5 0,5 0-49,-6 0-12,1 0-3,-1 5 0,0 0-158,1 0-32,-12-14-6</inkml:trace>
        </inkml:traceGroup>
        <inkml:traceGroup>
          <inkml:annotationXML>
            <emma:emma xmlns:emma="http://www.w3.org/2003/04/emma" version="1.0">
              <emma:interpretation id="{CFC60E79-4694-479B-A292-2C4F680ADBB6}" emma:medium="tactile" emma:mode="ink">
                <msink:context xmlns:msink="http://schemas.microsoft.com/ink/2010/main" type="inkWord" rotatedBoundingBox="25316,15703 25670,15525 25980,16140 25625,16318"/>
              </emma:interpretation>
              <emma:one-of disjunction-type="recognition" id="oneOf4">
                <emma:interpretation id="interp20" emma:lang="en-AU" emma:confidence="0">
                  <emma:literal>6</emma:literal>
                </emma:interpretation>
                <emma:interpretation id="interp21" emma:lang="en-AU" emma:confidence="0">
                  <emma:literal>7</emma:literal>
                </emma:interpretation>
                <emma:interpretation id="interp22" emma:lang="en-AU" emma:confidence="0">
                  <emma:literal>b</emma:literal>
                </emma:interpretation>
                <emma:interpretation id="interp23" emma:lang="en-AU" emma:confidence="0">
                  <emma:literal>.</emma:literal>
                </emma:interpretation>
                <emma:interpretation id="interp24" emma:lang="en-AU" emma:confidence="0">
                  <emma:literal>s</emma:literal>
                </emma:interpretation>
              </emma:one-of>
            </emma:emma>
          </inkml:annotationXML>
          <inkml:trace contextRef="#ctx0" brushRef="#br0" timeOffset="2582.08">23735 7550 2379,'6'44'105,"-1"-30"23,-5-4-103,0-10-25,0 0 0,0 0 0,0 0 109,0 0 17,-16 5 3,-1 5 1,6 4-55,6 6-11,-6-1-3,-5 1 0,-1-6-36,6 6-7,6 14-2,-6 5 0,0 0-16,5-5 0,6 0 0,0-9 0,6-1 0,-1 0 0,6 6 0,6-6 0,-1 0-8,1-4 8,-1 4-13,11 1 5,12-11 8,-12 6 0,-10-6 10,-1-4-10,6 0-45,-6-5-15,1 4-4,-1-9 0,1 0 52,-1-4 12,6-1 0,-11 0 0,-11 5 17,11-10 7,0 0 0,-5-4 1,-6-1 11,0 5 3,-6-4 0,6-1 0,0 0-31,-5 6-8,-23-1 0,12 5 0,16 5 0,-17-10 0,-10 10 0,-11 0 0,10 10-50,-5-5-11,-5 14-3,5-9 0,5 5 0,1-1 0,11 1 0,-1-5-751,-5 4-150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34:56.24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602284-8E11-4AF1-8BF6-9921B8B804B5}" emma:medium="tactile" emma:mode="ink">
          <msink:context xmlns:msink="http://schemas.microsoft.com/ink/2010/main" type="writingRegion" rotatedBoundingBox="8799,16735 12818,16481 12905,17868 8887,18122"/>
        </emma:interpretation>
      </emma:emma>
    </inkml:annotationXML>
    <inkml:traceGroup>
      <inkml:annotationXML>
        <emma:emma xmlns:emma="http://www.w3.org/2003/04/emma" version="1.0">
          <emma:interpretation id="{0308D270-D930-4862-A0CC-5D762C6BF1D1}" emma:medium="tactile" emma:mode="ink">
            <msink:context xmlns:msink="http://schemas.microsoft.com/ink/2010/main" type="paragraph" rotatedBoundingBox="8799,16735 12818,16481 12905,17868 8887,18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A423D-AEAB-4261-8B32-B84FF8316013}" emma:medium="tactile" emma:mode="ink">
              <msink:context xmlns:msink="http://schemas.microsoft.com/ink/2010/main" type="line" rotatedBoundingBox="8799,16735 12818,16481 12905,17868 8887,18122"/>
            </emma:interpretation>
          </emma:emma>
        </inkml:annotationXML>
        <inkml:traceGroup>
          <inkml:annotationXML>
            <emma:emma xmlns:emma="http://www.w3.org/2003/04/emma" version="1.0">
              <emma:interpretation id="{2F3582DA-86D3-4DFA-94EE-42A398D88D35}" emma:medium="tactile" emma:mode="ink">
                <msink:context xmlns:msink="http://schemas.microsoft.com/ink/2010/main" type="inkWord" rotatedBoundingBox="8393,17304 9396,16458 10207,17418 9203,18265"/>
              </emma:interpretation>
              <emma:one-of disjunction-type="recognition" id="oneOf0">
                <emma:interpretation id="interp0" emma:lang="en-AU" emma:confidence="0">
                  <emma:literal>63</emma:literal>
                </emma:interpretation>
                <emma:interpretation id="interp1" emma:lang="en-AU" emma:confidence="0">
                  <emma:literal>6%</emma:literal>
                </emma:interpretation>
                <emma:interpretation id="interp2" emma:lang="en-AU" emma:confidence="0">
                  <emma:literal>60</emma:literal>
                </emma:interpretation>
                <emma:interpretation id="interp3" emma:lang="en-AU" emma:confidence="0">
                  <emma:literal>86</emma:literal>
                </emma:interpretation>
                <emma:interpretation id="interp4" emma:lang="en-AU" emma:confidence="0">
                  <emma:literal>of</emma:literal>
                </emma:interpretation>
              </emma:one-of>
            </emma:emma>
          </inkml:annotationXML>
          <inkml:trace contextRef="#ctx0" brushRef="#br0">7601 9119 1940,'6'-14'86,"-6"14"18,0 0-84,0-10-20,-6 0 0,6 10 0,6-9 83,5 4 12,-11 5 2,11-5 1,5 0-50,0 5-11,1-5-1,5 10-1,0 0 25,0-5 4,5 10 2,-5-6 0,0 6-3,5 0-1,6-5 0,0 5 0,0-1-50,-11 1-12,6 5 0,-7-1 0,1-4-18,-5 5-6,-1-1-2,-5 1 0,0 0 42,-5-1 8,-6 1 1,0 4 1,-6-4-43,1-5-9,-12 4-2,6 1 0,-5-5-6,-6-1-2,-5 1 0,-1 0 0,1-5 36,-1 5 0,6-10 0,0 4 0,0 1-109,1-5-15,-1-5-4,11 1-580,-6 4-116</inkml:trace>
          <inkml:trace contextRef="#ctx0" brushRef="#br0" timeOffset="-312.01">7672 9105 2188,'0'0'48,"0"0"11,0 0 1,0 0 1,0 0-49,-5 0-12,-6 0 0,0 5 0,0 0 103,11-5 17,0 14 4,6 6 1,-6-1-97,11 6-20,-6 4-8,11 0 0,1 0 17,-1 10-2,-5 0-1,6 10 0,10 0-22,-10 0-5,-6 4-1,5-4 0,6 0-89,0-5-17,-6-5-4,1-5-929</inkml:trace>
          <inkml:trace contextRef="#ctx0" brushRef="#br0" timeOffset="9396.35">7135 8885 1958,'0'0'43,"-5"-4"9,-1-6 1,1-5 3,-12 10-45,12-4-11,-6 4 0,11 5 0,-11 0 104,-6 0 20,1 5 3,5-1 1,11 6-52,-6 5-9,-5 4-3,0 1 0,0 9-51,6 0-13,-17 1 0,6 9 0,10-5 0,1 10 0,-1-5 0,1 9 0,-6 1 0,5 5 0,6 4 0,0 6 0,0 4 0,6 0 0,5 0 0,0 1 0,5-6 0,-5-9 0,-6-6 0,6 1 0,11-10-10,-5-5-5,-1-5-1,12-9 0,5-6 26,-6 1 5,-5-10 1,5 0 0,6-10-36,-5 0-8,-1-5 0,-5 1-1,-5-11 46,-1 5 10,0-4 1,-5 4 1,-5-4-29,-1-6 0,-5 6 0,0-5 0,-5 4 0,-6-4 0,0 4 0,0 1 0,-5-1 0,-1 1 0,-5 4 0,0 5 0,0 1 0,-5 9 0,-1 0 0,1 9 0,0 6-48,5 0-12,11 9-2,-6 5-684,12-4-137</inkml:trace>
        </inkml:traceGroup>
        <inkml:traceGroup>
          <inkml:annotationXML>
            <emma:emma xmlns:emma="http://www.w3.org/2003/04/emma" version="1.0">
              <emma:interpretation id="{C35956CB-60EE-4227-A49A-34A17F76C8D1}" emma:medium="tactile" emma:mode="ink">
                <msink:context xmlns:msink="http://schemas.microsoft.com/ink/2010/main" type="inkWord" rotatedBoundingBox="10205,16604 12202,16561 12232,17941 10234,17984"/>
              </emma:interpretation>
              <emma:one-of disjunction-type="recognition" id="oneOf1">
                <emma:interpretation id="interp5" emma:lang="en-AU" emma:confidence="0">
                  <emma:literal>(At</emma:literal>
                </emma:interpretation>
                <emma:interpretation id="interp6" emma:lang="en-AU" emma:confidence="0">
                  <emma:literal>(At.</emma:literal>
                </emma:interpretation>
                <emma:interpretation id="interp7" emma:lang="en-AU" emma:confidence="0">
                  <emma:literal>(Aft</emma:literal>
                </emma:interpretation>
                <emma:interpretation id="interp8" emma:lang="en-AU" emma:confidence="0">
                  <emma:literal>(At:</emma:literal>
                </emma:interpretation>
                <emma:interpretation id="interp9" emma:lang="en-AU" emma:confidence="0">
                  <emma:literal>FA</emma:literal>
                </emma:interpretation>
              </emma:one-of>
            </emma:emma>
          </inkml:annotationXML>
          <inkml:trace contextRef="#ctx0" brushRef="#br0" timeOffset="1715.04">9828 9090 864,'0'0'38,"0"0"8,0 0-37,0 0-9,0 0 0,0 0 0,0 0 340,0 0 67,0 0 13,11 0 2,0-10-295,0 6-59,5-1-12,-5 0-3,5 5-27,1-5-6,-1 0 0,1 5-1,-1 0-19,1 0 0,5-5 0,-6 5 0,1 0-20,-1 0-10,0 0-2,1 0-1113</inkml:trace>
          <inkml:trace contextRef="#ctx0" brushRef="#br0" timeOffset="1896.55">9904 9368 2293,'0'0'50,"0"0"10,0 0 3,0 0 2,0 0-52,11 10-13,-11-10 0,11 10 0,6-10 63,-1 4 9,6 1 3,0-5 0,6-5-35,-6 5-6,10-4-2,-4-1 0,5 0-32,-6 0-11,12 0 0,-1-5-776,-5 1-155</inkml:trace>
          <inkml:trace contextRef="#ctx0" brushRef="#br0" timeOffset="257.55">8380 8778 2419,'0'0'53,"0"0"11,0 0 3,0 0 1,-11 10-55,0 0-13,5-1 0,-4 1 0,4 5 54,-5 4 8,6-4 2,-1 4 0,1 6-6,-6-1-1,5 5 0,6 10 0,-5 0-40,5 0-8,-6 10-1,6 5-8,6-5 0,-1 4 0,1 6 0,5 4 0,-6 5 0,12-4 0,-1 4 0,6-10 0,0 1 0,0-10 0,0-1-15,5-4 5,6-5-138,0-5-28,0-4-6,0-6-1</inkml:trace>
          <inkml:trace contextRef="#ctx0" brushRef="#br0" timeOffset="692.53">8660 9266 576,'0'0'51,"-6"5"-41,-5-5-10,0 9 0,0-4 367,6 5 71,10 5 14,-5 4 4,0 1-320,6 4-64,-6 0-13,5 6-3,6 4-56,-5-5 0,-1 5-15,6 0 3,-5 0 12,5-9 0,-6-1 0,0-4 0,6-6 0,-5-4 0,-6-10 0,0 0 0,0 0 0,0 0 0,0 0 0,0-20 0,0 1 12,0-5-3,0-6 0,0-4 0,-6 0-9,-5-5 0,6 5 0,0-5 0,-1 5 39,1 0 5,-1-5 2,6 5 0,0-5 2,0 9 0,0 1 0,0 5 0,0-6-10,6 6-2,-1 5 0,1-6 0,-1 11-36,0-6 0,-5 10 0,6 1 0,5 4 52,-11 5 10,0 0 2,16 5 0,6 4-52,-5 6-12,5 0 0,0 4 0,5 1 10,-5 4-1,-6 0 0,1 1 0,5 4-9,-6 0 0,1 5 0,-1-4 0,-5 4 0,6 0-9,5 0 9,-11 0-13,5 0-10,-5 0-1,0-4-1,0-1 0,0 0-39,-6-9-7,1-1-1,-1-4-1,-5-1-175,6-4-36</inkml:trace>
          <inkml:trace contextRef="#ctx0" brushRef="#br0" timeOffset="877.27">8742 9334 806,'-22'-5'36,"22"5"7,0 0-35,0 0-8,0 0 0,0 0 0,0 0 328,0 0 63,-11 5 13,11-5 2,0 0-250,0 0-51,11 10-9,5-10-3,-5 5-33,6-5-8,5-5 0,5 5-1,-5 0-20,0-5-4,5 0-1,1 0 0,-1 0-26,-5 5-9,0-5 0,6-4-840,-6 4-168</inkml:trace>
          <inkml:trace contextRef="#ctx0" brushRef="#br0" timeOffset="1383.92">9279 8608 864,'0'0'38,"0"0"8,0 0-37,0 0-9,0 0 0,0 0 0,0 0 245,0 0 47,0 0 10,6 14 2,-1-4-145,6 9-29,0 1-6,0-1 0,6 6-69,-6 9-14,5 0-2,6 10-1,0-5-15,0 5-3,0 5-1,-6-1 0,1-4-6,-1 0-1,1 10 0,-1-6 0,0 6 0,1 5 0,-6-1 0,-6 10 0,1 1-12,-1-1 0,1 0-12,-1-5 12,-5-14-35,0 0 0,0-5 0,-5-5 0,-1-5-117,1-5-23,-1-9-5,-5-6 0</inkml:trace>
        </inkml:traceGroup>
        <inkml:traceGroup>
          <inkml:annotationXML>
            <emma:emma xmlns:emma="http://www.w3.org/2003/04/emma" version="1.0">
              <emma:interpretation id="{E01A1B7A-E21D-4B29-BB33-3DF9D9D87B9C}" emma:medium="tactile" emma:mode="ink">
                <msink:context xmlns:msink="http://schemas.microsoft.com/ink/2010/main" type="inkWord" rotatedBoundingBox="12740,16777 12836,16771 12904,17840 12807,17846"/>
              </emma:interpretation>
              <emma:one-of disjunction-type="recognition" id="oneOf2">
                <emma:interpretation id="interp10" emma:lang="en-AU" emma:confidence="0">
                  <emma:literal>I</emma:literal>
                </emma:interpretation>
                <emma:interpretation id="interp11" emma:lang="en-AU" emma:confidence="0">
                  <emma:literal>l</emma:literal>
                </emma:interpretation>
                <emma:interpretation id="interp12" emma:lang="en-AU" emma:confidence="0">
                  <emma:literal>|</emma:literal>
                </emma:interpretation>
                <emma:interpretation id="interp13" emma:lang="en-AU" emma:confidence="0">
                  <emma:literal>\</emma:literal>
                </emma:interpretation>
                <emma:interpretation id="interp14" emma:lang="en-AU" emma:confidence="0">
                  <emma:literal>1</emma:literal>
                </emma:interpretation>
              </emma:one-of>
            </emma:emma>
          </inkml:annotationXML>
          <inkml:trace contextRef="#ctx0" brushRef="#br0" timeOffset="10036.78">10804 8803 1958,'0'0'87,"0"0"17,0 0-83,0 0-21,0 0 0,0 0 0,0 0 107,0 0 17,0 0 3,11 9 1,0 6-40,-6 9-7,6 1-1,-5 9-1,-1 0-41,6 0-8,-5 5-2,5 10 0,-6 0-8,1 4-1,-1 1-1,1 14 0,-1-5-18,1 11 0,5 4 0,-6 0 0,0-5 0,1-10 8,5-9-8,0-1-848,-6-14-175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35:30.59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4B044E-2674-4888-B8B8-437339D4C94B}" emma:medium="tactile" emma:mode="ink">
          <msink:context xmlns:msink="http://schemas.microsoft.com/ink/2010/main" type="writingRegion" rotatedBoundingBox="23785,16626 25117,16626 25117,18440 23785,18440"/>
        </emma:interpretation>
      </emma:emma>
    </inkml:annotationXML>
    <inkml:traceGroup>
      <inkml:annotationXML>
        <emma:emma xmlns:emma="http://www.w3.org/2003/04/emma" version="1.0">
          <emma:interpretation id="{9209EB78-10BF-4F86-A98F-F4BE5A2C39A4}" emma:medium="tactile" emma:mode="ink">
            <msink:context xmlns:msink="http://schemas.microsoft.com/ink/2010/main" type="paragraph" rotatedBoundingBox="23785,16626 25117,16626 25117,18440 23785,18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1D4246-AB32-4B98-8CD8-9F33400C4CB3}" emma:medium="tactile" emma:mode="ink">
              <msink:context xmlns:msink="http://schemas.microsoft.com/ink/2010/main" type="line" rotatedBoundingBox="23785,16626 25117,16626 25117,18440 23785,18440"/>
            </emma:interpretation>
          </emma:emma>
        </inkml:annotationXML>
        <inkml:traceGroup>
          <inkml:annotationXML>
            <emma:emma xmlns:emma="http://www.w3.org/2003/04/emma" version="1.0">
              <emma:interpretation id="{68E0B5C2-5135-4633-9223-35673820D57B}" emma:medium="tactile" emma:mode="ink">
                <msink:context xmlns:msink="http://schemas.microsoft.com/ink/2010/main" type="inkWord" rotatedBoundingBox="23785,16626 25117,16626 25117,18440 23785,18440"/>
              </emma:interpretation>
              <emma:one-of disjunction-type="recognition" id="oneOf0">
                <emma:interpretation id="interp0" emma:lang="en-AU" emma:confidence="0">
                  <emma:literal>56</emma:literal>
                </emma:interpretation>
                <emma:interpretation id="interp1" emma:lang="en-AU" emma:confidence="0">
                  <emma:literal>so</emma:literal>
                </emma:interpretation>
                <emma:interpretation id="interp2" emma:lang="en-AU" emma:confidence="0">
                  <emma:literal>506</emma:literal>
                </emma:interpretation>
                <emma:interpretation id="interp3" emma:lang="en-AU" emma:confidence="0">
                  <emma:literal>50</emma:literal>
                </emma:interpretation>
                <emma:interpretation id="interp4" emma:lang="en-AU" emma:confidence="0">
                  <emma:literal>5%</emma:literal>
                </emma:interpretation>
              </emma:one-of>
            </emma:emma>
          </inkml:annotationXML>
          <inkml:trace contextRef="#ctx0" brushRef="#br0">105 0 1958,'-22'25'87,"16"-20"17,6-5-83,-5 9-21,-1 6 0,6 0 0,0-15 114,-5 19 18,5 1 4,-11-6 1,6-4-42,-1 5-9,6-1-2,-5-4 0,5-10-50,-6 10-10,6 0-3,-5 4 0,-1 1-21,6 4 0,0-4 0,6 4 0,-6 1 0,5-5 0,1-6 0,-1 1-8,-5-10 20,0 0 5,0 0 1,0 0 0,11 10-18,0-5 0,0 0 0,0-5 0,5 0-16,-5 0-8,6 4 0,-6-4-1,5 0 25,1-4 0,5 4 0,0-5-8,-6 5 8,6 0 0,0-5 0,0 5 0,0-5 0,0 5 0,-6 0 0,1 5 0,-1-5 0,6 5 0,-11 0 0,0-1 0,0 1 8,0 0 1,-6 0 0,-5-5 0,0 0 3,11 10 0,-11 0 0,0-10 0,0 14-1,-5 1 0,5-15 0,-6 10 0,-5 4-3,0-4-8,0 0 12,-5-1-4,-1 1-8,-4 0 12,-7 0-12,6-1 12,-11 1-12,6-5 0,-12 10 0,1-6 0,5-4-17,0 5-9,11 0-2,0-5 0,-5 0-137,5-1-28,6 6-6,5-5-869</inkml:trace>
          <inkml:trace contextRef="#ctx0" brushRef="#br0" timeOffset="325.13">-235 1034 1969,'0'0'87,"0"0"18,0 0-84,0 0-21,0 0 0,0 0 0,11 0 96,0-5 14,5 0 3,1 0 1,5-4-4,0-1-1,10-5 0,1 1 0,0-1-25,6 0-6,-12 1-1,11-6 0,1 6-48,10-1-9,-5-5-3,5 6 0,1-1 19,-6-4 4,5 4 1,-5 0 0,0 1-31,0-1-10,0 1 0,5 4 0,0 0 0,1-5 0,-1 6 0,-5-1 0,0 0-23,0 5-1,-1-9-1,-4 4 0,-6 5-31,-6-5-7,1 5-1,-7 5 0,-10-4-216,-11 4-44</inkml:trace>
          <inkml:trace contextRef="#ctx0" brushRef="#br0" timeOffset="775.04">620 1058 1843,'0'0'81,"0"0"18,0 0-79,0 0-20,-11 10 0,0-5 0,0 0 231,6 0 42,-6 0 9,0 4 2,0 6-170,6-5-34,-1 4-6,1 6-2,-6-1-43,5 1-9,1 4-1,-1 0-1,1 1-10,5 4-8,-6 0 9,12 5-9,-1 1 0,1-1 0,-1 0 0,6 5 0,-5-5-14,10 0 1,1 0 0,-1-5 0,0 1-8,6-1-2,0-10 0,0 6 0,6-11-6,-1-4-2,0-5 0,6 0 0,-5-5 14,-1-5 2,1 0 1,-6-5 0,-6-4 14,6-1 0,-6 1 0,1-1 0,-1 0 9,-10-4 5,5-1 1,0 6 0,-11-1 21,0 5 5,-6-4 1,1 4 0,-1 5-18,1-5-3,-12 1-1,1 4 0,5-5-7,-6 5-1,-4 5-1,-1 0 0,0 5-11,0 0 0,-6 5 9,6 4-9,-5 1 0,5 4-8,0 1 0,6 4 0,-1-4-28,6 4-6,0 0-1,6-4 0,-1-1-44,6 1-9,0-1-1,0-4-747,0-5-150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25T23:55:36.21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443 355 1364,'0'0'60,"8"0"13,10 0-58,-5-4-15,9 4 0,0 0 0,0-4 20,4 4 2,5 0 0,0 0 0,8-4 10,1 1 1,3 3 1,6-4 0,3 0-22,1 4-4,-5-4 0,1 4-8,3-4 14,-4 4-4,5 0-1,0 0 0,8 0 19,-4 0 3,0 0 1,5-4 0,-1 4-8,0 0-2,10 0 0,-6 4 0,1-4-5,4 0-1,1 0 0,8 0 0,-5 0 19,5 0 3,5 0 1,-1 0 0,0 0-19,1 0-4,8-4-1,-4 4 0,4-4 0,0 4 0,-4-4 0,-1 0 0,5 0-7,-4 1 0,0-5-8,4 0 12,-4 0 12,0 0 3,-5 4 0,0 1 0,-8-5-7,8 4 0,1 4-1,-1-4 0,0 4 7,-4-8 2,0 8 0,-4-4 0,-5 8-18,5-4-10,-1 0 12,1 0-12,-5 0 8,4 0-8,1-4 0,-5 4 0,0-4 16,-8 4-3,4-4-1,-5 4 0,-4-3-12,5-1 0,3 4 0,-3 0 0,-10-4 0,1 4 0,0-4 0,-5 4-10,0 4 10,-4 0 0,0-4 8,-4 7-8,-1-3 11,0 0-3,-3 0 0,3-4 0,-4 8-8,0-4 0,0 0 0,0 0-11,-4-4 11,4 4 0,-4-4 0,0 3 0,-5 1 0,5-4 0,-5 0 0,-4 0-8,0 4 8,-5-4 0,1 0 0,-5 0 0,0 0 11,-13 0-3,0 0 0,0 0 0,0 0-8,0 0 0,0 0 0,0-8 0,-8-3 0,-6 3 0,-12 0 0,0 0 8,-14 1-8,-8-1 0,0 0 0,-14-4 0,5 1 0,-4 3 0,4 0-9,-9 4 9,-4-11 0,-9 7 0,0-4-8,-4 4 8,-1 0 0,-4-3 0,1 7-8,-10-4 8,1 0 0,-10 4-10,-8 0 10,0 1-8,0-1 8,0 0 0,-4-4 8,-1 8-8,-4 0 0,5 4-15,-1 0 3,-3 0 0,-1 0 12,0-1 0,9 1 0,0 0 0,0 4 0,0 0 0,0 0 0,4-1-9,5 1 9,-1 4 0,1-4 0,4-4 0,-4 3 0,8 1 8,5 0-8,0 4 11,4-5-11,5 1-17,0 0 4,-1 0 1,5 0 12,5 3-12,-1 1 12,9 0-12,0 3 12,9-3 0,0-4 0,9 0-9,4-1 9,0 1 0,5 4 0,4-4 0,4 0 0,5-5 0,4 5 8,0-4-8,4 4 19,5-4-1,4 0 0,5 4 0,-5-5-18,9-3 0,0 0 0,9 8 0,4 4 0,5 0 0,-1-5 0,10 5 0,-1 0 0,5 0 0,4-1 0,4 5 0,5-8 0,4-1 0,9 1 0,0-4 0,5 4 0,4 0 0,4 0 0,0-5 0,0 1 0,5 0 0,-1-4 0,5 4 0,-4 0 0,-1 0 0,5 0 8,-8 0-8,-6 4 15,1-8-1,-9-4 0,5 4 0,-10 0-4,1-4-1,0 4 0,-9-4 0,-9 0-9,-5 0 8,-8-4-8,-4 4 8,-5 4-8,-4-7 0,-9 7 0,0 0 0,0 0 0,-9-8 0,-9-4 0,-3 0 0,-19-3-9,-4-1 9,-8 4-12,-10 1 12,-12-1-8,-14 4 8,-9-3 0,-4 3 0,0-4-9,-8 4 9,-1 0 0,-4 1-9,0-1 9,0 8-8,0 0 8,0 0-8,-5 0 8,1 4-8,4 0 8,4 3-8,5 1 0,8 0 0,5 0 0,4 4 0,5-5 8,13 1 0,4 4 0,9 0 0,4-1-12,14-3 0,4 0 0,8 0 0,10-1 12,4-3 0,13-4 8,0 0-8,8 12 16,19 4-2,12-9 0,10 9 0,16 0 6,10-5 0,4 1 1,17-4 0,10-4-3,12 0-1,5-4 0,4 0 0,9 0 3,0 0 0,9 0 0,0 0 0,-5-4-20,9 0 0,1-4 0,-1 4 0,-5 0 10,-3 0-2,4 0 0,-9 1 0,-5 3 10,-3-4 2,-10 4 0,-4-4 0,-4 0 5,-5 4 2,-8-4 0,-10 0 0,-12 0-3,-14 4 0,-8 0 0,-9-4 0,-9-4-11,-9 5-2,-8-5-1,-9 4 0,-5-4-10,-13-4 0,-4-3 9,-22-5-9,-13-3 0,-18-1-15,-18 5 3,-12-1 0,-18-3 3,-5 7 1,-8-3 0,-4 3 0,-5 1-8,4 3 0,-4-4-1,0 5 0,4 3 17,5 0 0,0 0 0,4 4 0,9 8 0,-4 0 8,-1 0-8,9 4 0,9 0 0,14 3 0,-1-3 0,9 4 0,9 0 0,8 3 8,10-3-8,12 4 12,5-9-26,13 5-6,13 4 0,14-1-1,8 1 8,13 3 1,14-3 1,17 3 0,9-3 11,17-4 0,18-4 0,9-5 0,8 5 8,5-4 3,9-4 1,4 4 0,8 0 6,1 0 2,9-8 0,-1 4 0,5 0-20,0 0 0,0 4 0,-4-4-9,4 0 9,-9-4 11,-13 0-3,-5 0 0,-8 0 5,-9 0 1,-13-3 0,-13 3 0,-5 0 3,-17-4 1,-18 0 0,-8 0 0,-10 1-9,-8 3-1,-8-8-8,-10 4 12,-17-7-12,-14-1 0,-16 0 8,-19-7-8,-26 0-13,-8-1-6,-9 5-1,-14-1 0,-8-3 2,0 7 0,-1 1 0,6-1 0,-1 4 18,4-3 0,-4 3 0,9 4 0,14 4 0,3 0 0,5 4 0,4 0 0,5 4 0,17 0 0,9 0 0,9 0 0,4 0 0,13 0-8,14 0 8,3 0 0,14-4-8,0 0 8,14 11 0,12 1 0,13 0 0,14-1 0,13 1 0,8 0 0,10-1 0,12 1 0,14 0 0,4-4 0,9-1 0,8 1 0,10-4 0,4 4 9,-1-8-9,6 8 8,3-4-8,1 3 8,-1-7-8,5 4 8,0 4-8,0-4 8,-4 0 1,-5-4 0,-4 4 0,-9 0 0,-5 0 0,-8 3 0,-13-7 0,-14 4 0,-17-4-9,-9 4 12,-13-4-12,-13 0 12,-9 0-12,-13-4 8,-4 0-8,-9 1 8,-14-5-8,-8-4 0,-13-4 0,-18 1-11,-17-1-7,-23-3-2,-12 7 0,-5-4 0,-9 1 0,-4 3 0,-4-3 0,3 3 0,1 0 20,5 4 0,3 1 0,10 3 0,-1-4 0,10 4 0,3 4 0,10 0 0,-1 0 0,14 4 0,8 0 0,9-4 0,9 0 0,9 0 0,8 4 0,9-4 0,9 0 14,0 0-3,18 4-1,17 3 0,9 1-10,17-4 0,10 0-10,12 0 10,5 0 0,13 0 0,4 0 13,9-1-4,4 5-9,10-4 0,-6 0 0,10 0 0,0 0 8,4 0-8,-9 4 0,5-5 8,-5-3-8,0 8 10,0-4-10,-4 4 10,-13-4-1,-9 0 0,-5 0 0,-12 0 0,-10 3 0,-17-3 0,-13-4 0,-9 4 0,-4-4-1,-9 0-8,-18 0 12,-4 0-4,-9-4-8,-21-4 0,-14 1 0,-13-1 0,-22 0-16,-5 0 2,-12-3 0,-14 3 0,1-4 2,-6 0 1,6 1 0,-1-1 0,0 4 11,1 0 0,-1 4 0,9 1 0,5 3 0,8 0 0,0 0 0,9 0 0,5 3 0,8-3-8,9 0 8,9 0 0,8 4 0,9-4-10,9 4 10,14-4 0,8 0 0,0 0-8,13 8 8,13-4 0,18 4 0,9 0 0,4-5 0,8 5 0,10 0 0,4-4 0,13 4 0,9-4 9,4 0-9,1-1 10,3 1-10,1 0 10,8 0-10,1 0 12,4 0-12,-5 0 12,-4 0-12,0 0 0,5 0 0,-10-4 8,-3 0 4,-14 0 1,-4 3 0,-18-6 0,-4 3-1,-14-4 0,-8 4 0,-13-4 0,-5 4 2,-8-4 0,-9 0 0,-9 4 0,-14-8-14,-12-4 0,-13 1 0,-18-1 0,-27 0-12,-8 5-6,-18 3-1,-4 4 0,-9 0-4,-4 0-1,-4 4 0,-1-1 0,5 1 24,4 4-11,-4 0 11,4 0-8,4 3 8,10 1 0,8 0-9,9 0 9,8-1 0,10 5 0,8-1 0,9 1 0,9-4 0,4 3 0,17 1 0,10-4 0,4-1 0,13 1 0,8 4 0,6-1 0,12-3 0,9 0 0,9 3 0,9-3 0,12 0 10,6-5-10,12-3 12,5 4-12,8 0 8,5-4-8,0 0 0,4-4 0,5 4 0,0 0 8,4 3-8,-9-3 0,0 0 0,1 0 0,-1 0 0,-9 0 0,-3 4 9,-10-4 8,-8-4 2,-10 7 0,-12-3-5,-9 0-1,-9-4 0,-13 0 0,0 0-13,-9 0 0,-13 0-12,0 0 12,-22-8-12,-9-3 12,-21-1-12,-14 0 12,-13 4-18,-9 1 3,-13-1 1,5 4 0,-10-4 4,6-4 1,-1 5 0,4 3 0,5 0 9,9 0 0,8 0 0,0-4 0,10 8 0,3 0 0,5-4 0,5 0 0,8 4 0,9 0 0,13-3 0,4 3 0,5 0 0,9-4 9,12 0-1,10 0-8,13 0 13,12 0-4,6 0-1,8 0 0,4 0-8,14 0-16,8 1 4,9-1 1,0 0 20,5 0 4,-1 0 1,10 0 0,-1 4-14,5 0 0,-9 0 0,-1-4 0,-3 4 0,-5 0 0,5 0 0,-14-4 0,0 4 9,-8-4-9,-5 0 8,-8 1-8,-14 3 14,-9-4-2,-8 0-1,-9 0 0,-4 0-11,-10 4 12,-8 0-12,-8-4 12,-19 0-12,-17-4-9,-13 1 9,-13-1-13,-9 0-14,-9 4-2,-4 0-1,-4 0 0,4-4 13,-5 5 2,5-1 1,4 0 0,5 0 14,4 0 0,9-4 0,-5 4 0,9 0 0,0 0 0,9-3 0,9-1 0,4-4 8,5 4-8,8-3 0,9 3 0,5 0 15,8 4-4,4-8-1,5 5 0,9-1-10,4 0 10,9 0-10,13 0 10,5 1-10,8 3 0,0 0-10,5 0 10,4 0-9,0 4 9,9 0-8,0 0 8,4 4 0,0 4 0,5 0 0,-9 3 0,4-3 0,-9 4-8,-8-1 8,-5 1 0,-4 4 0,-5-5 0,-8 5 0,-9-4 0,-4-1 0,-5-3 0,-4 4 0,-14-4 0,1 3 0,-14-3 0,-8 4 8,-14-4-8,-12-4 8,-10 0-8,-12-1 8,-14-6-8,-4-1 0,-5 0 0,-4 0 0,-4 0 0,0-4 0,0-4 0,12 1 0,6 3 0,8-4 0,9-3 9,4-1-9,9 4 0,4 5 8,9-1-8,9 4 0,13 0 0,0-4 12,13 4-12,9 4 12,0 0-12,14 0 0,8 4 0,8-4 0,10 8 0,4-4 0,4 0 0,13 7 0,9-3 0,5 0 0,0 0 0,-1 0 0,1 3 0,-5 1 0,0 0 0,-8-4 0,-5-1 0,-5 5 8,-3 0 2,-6-4 0,-12-1 0,-9-3-2,-4 4 0,-1 0 0,-17-8 0,0 0-8,-13 4 0,-13-4 0,-9 0 8,-18 0-8,-13 0 0,-13-4 0,-17 0 0,-14-4-13,-4 0 1,0-7 1,-5 7 0,-3 0 11,-1 0-10,-5 1 10,6-1-10,-6-4 10,1 8 0,0 0 0,-5 4 0,5-4 0,-5 4 0,1 4 0,-1 0-8,5 0 8,0 0 0,4 0 0,0 0 0,0-4 0,0 4-8,-4 0 8,4-1-8,5 1 0,4 0 0,0 4 0,0-4 0,0 0 8,8 0-13,10 4 5,-5-5 8,0 5-14,4-4 5,5 0 1,5 4 0,3-4 8,5 4 0,9-5 8,0 5-8,0 0 0,8 0 0,1-4 0,8 0-8,-4 0 8,4-1 0,5 1 0,4 0 8,5 0-8,4 0 0,0 4 0,8-4 8,5-4-8,5 0 0,4 4 0,4 0 0,0-4 0,9 0 0,0 0 0,0 0 0,13 11 0,9-3 0,5-8 0,16 8 0,10 0 0,0-4 0,4-4 0,9 0 0,-1 3 0,14 1 0,0 0 0,9-4 0,0-4 0,8 4 11,5 0-11,0 0 12,0 0-12,-4-4 0,-1 1 0,5-1 0,4 0 8,-8 0-8,-5 4 12,-4 0-4,-9 0 4,-5-4 0,-8 0 0,-9 4 0,-9-4-2,-4 4 0,-13 0 0,0-4 0,-9-4-10,-9 5 10,-4 3-10,-9 0 10,0-8-10,-9 0 0,-4 0 9,-9-4-9,-18 1 0,1 3 0,-10-4 0,-8 4 0,0-3-9,-17-1 9,-10-4-10,1 5 10,-5-1-11,1 4 11,-6-3-12,1-1 12,0 0 0,-4 4 0,-5 1 0,4-1 0,1 0-9,4 4 9,4 0 0,-4 0-9,4 4 9,0-4-13,5 0 5,8 4 8,1-3-11,8-1 11,4 0-8,10 4 8,8 0 0,0 0-10,0-4 10,13 4 0,5 0-12,4 0 12,9 0-12,-5 0 12,10 0-8,8 0 8,0 0 0,0 0 0,17 0-9,5 0 9,13 4 0,5-4-9,12-4 9,5 4 0,14-4 0,3 4 0,5-4 0,0 0 0,5 0 10,-5-4-10,4 5 0,0-1 0,-8 0 0,4-4 0,-5 0 11,-3 4-11,-10-4 12,-8 5-12,-5-1 16,-9 4-3,-8-4-1,-5-4 0,-4 4-3,-8 0-1,-1 4 0,-13 0 0,0 0-8,-9-8 0,-4 1 9,-9-5-9,-9 4 0,-13 0 0,-13 1 0,-9-1 0,-8 0-12,-5 4 0,-5-8 0,-3 5 0,-5 3 0,-5 0 0,1 0 0,3 0 0,-3 0 12,4 0 0,8 0 0,-3 0-8,3-3 8,5 3-8,5 0 8,4 4-8,4-4 8,4 4 0,10-4 0,3 4 0,10-4 0,4 0 0,4 0 0,5 0 8,8 4-8,1 0 0,4-4 0,-1 4-8,10 4 8,4-4 0,0 0-9,13 4 9,5 0-8,4 0 8,13 4-10,4-4 10,9 0 0,5 0 0,4-1 0,5 1 0,3 0 0,-8-4 0,5 0 0,-5 0 0,-9 0 0,5-4 0,-9 0 0,-5 4 0,-4 0 8,-8-3-8,-1 3 9,-13 0-9,0 0 12,-13 0-4,0 0-8,0 0 12,0 0-12,0 0 0,-9 0 8,-8 0-8,-9 3 0,-1-3 0,-8 4-12,-4 0 12,-10 4-16,1 0 3,-9-4 1,0 4 0,-9-1 12,5 1-12,-9 4 12,8 3-12,1-3 12,4 0 0,0-4 0,0 3-9,4 5 9,0-1 0,5 1-9,9 0 9,-1 3-11,5-3 3,0 3 0,9 1 0,-1-1-9,1 1-2,8-1 0,5-3 0,5-1 0,-1 1 0,4 4 0,1-5 0,8 1 19,5 3-8,4-7 8,0 4 0,5-5 0,8-3 0,-4 0 0,13 0 0,0-4 11,1-1-1,3-3 0,-4 0 0,5 4 18,-5-8 3,4-3 1,-8-1 0,0 0-20,-1-4-3,-3-3-1,-5-1 0,0 4-8,-9 1 8,0-1-8,-4-4 8,-5 1-8,-4-1 8,-4 1-8,-1-1 8,-4 0-8,1-3 0,-5 3 0,-5 1-11,-4-1 11,-4 4-12,-1-3 12,1 3-12,-9 4 4,0 4 0,0 1 0,0 3 0,-5 3 8,1 1-13,-5 4 5,9 0 8,-5 4-12,5 3 12,-4 1-10,12-1 10,1 5 0,4-4-9,5-1 9,-1 5 0,9-1-12,5 5 2,-1-5 1,10 1 0,-1-1 9,5 1 0,9-1-9,8-3 9,9 3 0,9-7 0,0 0 0,13-5 0,4 5 24,1-4 0,3-8 0,1-4 0,9-4-15,4 0-9,0-7 10,4-1-10,-4 4 15,4-7-3,-4-1-1,-4-3 0,-5 0-1,-4-1 0,0 1 0,-9-1 0,-9 1-1,-4 0 0,-9-1 0,0 5 0,-9-1-9,-8 1 12,-5-5-12,-4 5 12,-9-5-12,0 5 0,-9 0 0,-4-1 0,-5 4 0,-12-3-12,-1 3 2,-4 1 1,-9 3-3,-4 0-1,-5 8 0,5 1 0,-9-1 3,0 8 1,-5-1 0,1 9 0,0 4 9,-1-1-10,5 1 10,0 3-10,9-3 10,4 0 0,4-1 0,10 5 8,3-9-8,5 5-13,5 3 3,4-7 1,0 4 9,8-5 0,5 5-9,5-4 9,3 3 0,6-3 0,3 4-9,5-1 9,9 1 0,4-4 0,9-1 0,4-3 0,5 0 9,4 0-1,4-4 0,1-1 0,3 1-8,1 0 12,9-8-12,4 4 12,-5 0-12,10 0 12,3-4-12,-3 4 12,-5-3-12,4 3 12,-4 0-12,4 0 12,1 0 0,-5 0 1,0-4 0,4 4 0,-8-4 2,4 4 0,-5 4 0,1-4 0,-1-4-4,1 0-1,4 0 0,0-4 0,-5 4-10,5 4 10,-4-4-10,0 0 10,-1 1-10,1-1 0,4 4 0,0-4 0,-5 0 8,-4 0-8,1 0 8,-6-4-8,1 8 10,0 0-10,0-4 12,0 4-12,-5-4 12,5 1-12,0-5 12,-5 8-12,1 0 9,-1 0-9,-4 0 0,4 0 9,-3 0-9,-1 0 0,4 4 0,0 0 0,1-8 0,-1 4 0,1 0 0,-5 4 8,-5-4-8,1 3 0,0 1 0,-5-4 0,0 4 0,5-4 8,-5 0-8,0 0 8,1 4-8,-1 0 0,0-4 0,5-4 0,-5 8 0,0-4 0,1 4 0,-1-4 0,-9 0 0,5 4 0,4-4 0,-4 0 0,0 0 0,0 0 0,4-4 0,5 4 8,-5 0-8,0 0 0,5-4 0,-9 0 8,0 0-8,0-4 0,0 1 0,-1-1 0,-3 8 0,4-4 8,0 4-8,0 0 8,-1-4-8,1 0 8,-4 4-8,4 0 8,0 0-8,-5-4 0,5 4 0,-5 0 0,1-4 0,-5 4 0,-4 0 8,-1 0-8,1 0 0,0-4 0,0 1 0,-1 3 0,-3 0 0,-1-4 0,5 0 0,-5 0 0,0 0 9,1-4-9,-1 4 10,-4 0-10,4 0 8,-4-3-8,4 3 0,1-4 0,-1 4 0,0 0 0,1 4 0,3 0 0,-3-4 0,-1 4 0,-4-4 0,0 0 0,0 4 0,0 0 0,-5 4 0,1-4 0,-1 4 0,1 0-8,-5-4 8,0 4 0,0 0-8,-4 0 8,4 0 0,-4 0 0,0 3-10,-5-3 10,1 4-8,-1 0 8,-4-8-8,0 12 8,-4-1-8,-1 1 8,-3 0 0,-10-1 0,0 1 0,-3 0 0,-1 0 0,-5-1-15,-8 5 4,0-4 1,-4-1 10,-1-3 0,1 0 0,-5 0 0,4-1 0,-4-3 0,5 0-9,-1-4 9,-3 0-9,-1 0 9,0 0-12,0-4 12,-4 0-23,-1-3 3,-3 3 0,-10-4 0,-8 0-99,-4 0-19,-14-3-4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25T23:55:43.037"/>
    </inkml:context>
    <inkml:brush xml:id="br0">
      <inkml:brushProperty name="width" value="0.10583" units="cm"/>
      <inkml:brushProperty name="height" value="0.211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1576 528 1324,'-13'-11'59,"-1"7"12,1-8-57,-4 4-14,-10-7 0,-3 3 0,3 0 239,-8-3 45,-4-1 8,-1 0 3,1-3-283,-5 3-56,0 1-11,-9-1-2,-8 0-35,0 1-6,-5-1-2,-4 1 0,-5-1-1,5 4-1,0-3 0,-1 3 0,1-4 79,4 5 23,5-1-9,0 0 9,-1 1 36,10 3 12,-1 0 3,9 0 0,5 0 29,8 5 5,4-5 2,6 8 0,3-4-15,9 0-2,9 4-1,0 0 0,0 0-40,18 8-8,17-4-1,9 3-1,4 1-19,13-4 10,10 0-10,8 4 8,8-4-8,10 0 0,8 3 0,5 1 0,4 0 0,0 0 0,0 0-9,9 3 9,0 1 0,-5-4 0,-8 4 0,4 3 0,-4-3 16,4 0 8,-5-1 0,-3 1 1,-5 0 19,-5-1 3,-4-3 1,-4 0 0,-5 0-28,5 0-6,-5-5-1,-4 1 0,-4 0 0,-9 0 0,-9 0 0,0-4 0,-13 4-13,-9 0 0,-4-4 0,-10 4-10,-3-4 0,-5 0 0,-13 0 0,0 0 0,-17-4-6,-5-4-2,-13 0 0,-9 4 0,-9-3 0,-13-1 0,-8-4 0,-5 0 0,-9 5 0,-4-5 0,-5 4 0,-8 0 0,0 0 18,-5 1-10,-4-1 10,9 0-8,-1-4 8,6 8-8,-1 1 8,4-1-8,5-4 8,4 8 11,14 0-3,3 0 0,14-4-8,5 4 12,3 0-12,10 0 12,8 0-12,5 0 8,13 0-8,4 0 8,9 0-8,0 0 0,0 0 0,18 8 0,12 0 0,10-1 0,8 1-12,13-4 12,10 4 0,8-4 0,8 4 0,1-5 12,9 1 9,8 4 3,5-4 0,4 4 0,-5-4-10,5 0-2,-4 0 0,0-1 0,4 1-2,0 0-1,-4 0 0,-5-4 0,-4 0 0,-5 0 0,-4-4 0,-13 4 0,-4-4 26,-9 4 5,-14-4 0,-12 1 1,-5 3-32,-9 0-9,-8-4 0,-18 4 0,0-4 0,-18-4 0,-8 0 0,-9 0 0,-18 4-17,-12 1-8,-14-5-2,-9 8 0,-13 0-5,-9 4 0,-8 0-1,-9-1 0,-1 5 10,-3 0 3,-5 0 0,4 4 0,5-5 20,0 5 0,8-4 0,1 4 0,12-1 8,5 1 7,9 0 1,5-1 0,12-3-16,0 4 9,10 0-9,8-5 8,0 1-8,13 0 0,9-4 0,8 0 0,5 4 0,9-1 0,13-7 0,5 8 8,12 0-8,9 4 10,10-1-10,7 1 10,14-4-10,5 0 10,12-1-10,14-7 10,9 4-10,8-4 0,5 0 0,4-4 0,9 4 0,8-7 0,14 3 0,0-4 0,4 0 0,0 4 0,5-4 12,4 5-4,4-5 22,5 0 4,-1 4 1,1 0 0,4 0-9,0 0-2,-4 4 0,-5-4 0,1 1 13,-10 3 3,1 0 0,-9 0 0,-9-4-40,-9 4 0,-9-4 0,-4 0 0,-13 4 0,-9 0 0,-17-4 0,-9 0 0,-14 0 0,-12 0 12,-9 0-4,-14 4 0,-4 0-8,-13 0-8,0 0 8,-8-4-12,-10 1 12,-17-1 0,-9 0 0,-17 4 0,-10 0-24,-8 0-7,-4 0-1,-13 4 0,-10-4 16,-8 4 4,-4-1 0,-5-3 0,0 4 12,-4-4 0,-9 0 0,-5 0 0,1 0-11,0-4 1,-1 4 0,5 0 0,13 0 10,5 0 0,8 0-9,9 4 9,5-4 0,4 4 0,8 0 8,5 0-8,9 0 0,9 0 0,4-4 0,8 4 0,10-4-14,8 4 5,9-4 1,5 0 0,4 0 8,4 0 0,9 0 0,0 0 0,17 0 0,10 0 0,8 0 0,9 0 0,13 4 0,13 3 0,4-3 0,5 0 0,9-4 0,9 4 0,4 0 0,13 4 0,-5-4 0,10 0 0,4-1 0,-1 1 0,6 0 0,-1 0 11,-4 0-3,0 0 0,-1-4 4,1 0 0,-9 0 0,-4 0 0,-5 0 0,-4 0 0,-13 0 0,0-4 0,-5 0-12,-8 0 0,-9-4 0,-9 1 0,-9 3 0,-9-4 0,-8 4 0,-13 0 0,-1-4 0,-13-3 0,-8 3 0,-5-4 0,-13 0 0,-17 1-11,-9-5 3,-14 8 0,-8-3-7,-9 3-1,-13 0 0,-9 0 0,-4 8-19,-5 0-4,0 0-1,1 0 0,-10 0 25,1 4 5,-5 0 1,0 0 0,5 4 9,4-4 0,-5 3 0,14-3 0,4 4 0,9 0 0,4 0 0,9 0-8,9-1 8,8-3 0,10 0 0,8 4 8,9-4-8,8 0 12,10 0-4,8-4 0,9 0-8,0 0 0,13 4 0,14-1 0,8-3 0,9 4 0,13-8 0,8 1 0,14-1 0,9 4 0,4-8 0,9 0 0,0 4 0,9 0 0,4 0 0,4 4 0,1-4 30,4 1 2,-1 3 0,1 0 0,5 0-20,-10 0-3,0 0-1,-3 0 0,-6 0 4,1 0 0,-9-4 0,-5 4 0,-12 0 0,-10 0 0,-8-4 0,-9 0 0,-9 0 16,-13-4 3,-4 4 1,-13 0 0,-5-3-32,-13 7 0,-9-12 0,-8 0 0,-10 4-12,-17-3-6,-13-5-1,-13 4 0,-18 5 10,-4-5 9,-13 0-13,-9 4 5,-9-3-4,-9 3-1,-8-4 0,-5 0 0,-8-3 1,-1 7 0,-4-4 0,-9 1 0,-4-1-1,0 4 0,-4 4 0,-1 0 0,5 4-17,0 0-3,4 0-1,5 4 0,4 0 7,-4 0 2,4 4 0,4 4 0,1-5-9,8 5-2,13-4 0,14 4 0,13-5 1,26-3 0,13 4 0,18 0 0,12-8 27,19 4 8,8 4 0,18-1 0,17 1 16,22 0 11,14-4 1,12 4 1,19-4 9,8-4 2,17 0 0,5 0 0,8 0-8,10-8 0,4 4-1,4-4 0,4-4-1,10 1 0,3-5 0,1 4 0,9-3-16,3 3-3,-3-4-1,-5 5 0,5-5 9,-14 1 1,-9 7 1,-8-4 0,-4 0 12,-10 5 3,-12-5 0,-14 4 0,-13-4-25,-4 5-11,-18-1 10,-9 0-10,-12 0 0,-10 0 8,-12 5-8,-6-5 0,-12 4 0,-9 4 0,-13-8 0,-13 0 0,-14 4 0,-12-3-8,-19 3 8,-12 0-13,-18 0-15,-9 4-2,-12 0-1,-6 0 0,-16 0 15,-10 0 4,-8 8 0,-5-4 0,-8-1 3,-5 1 1,0 4 0,0-4 0,-9 4 8,14 0 0,4-1 0,4 1-8,-4 0 8,9 0 0,4 0 0,8-1 0,-3 1 0,12 0 9,5-4-1,5 4-8,8-1 0,5 1 0,-1 0 0,14-4 0,-1 4 0,14-4 0,9 0 8,8-1-8,5 1 0,4 0 0,5 0 0,13 0 0,-1 0-12,10 0 3,8 0 1,5-4 0,4 4 0,9-4 0,4 4 0,9-4 0,0 0-7,9 3-1,8 5 0,10 0 0,8-4 16,9 0 0,8 0 0,10 0 0,8 0 20,13-1 8,9 1 0,14-4 1,3 4-9,10 0-3,8-4 0,14 0 0,8 0-1,4 0-1,14-4 0,0 0 0,8 0-15,5 1 11,-4-5-11,3 0 10,10 0-10,0 0 12,-1 1-12,-3-1 12,-1 0-12,-9 0-11,5 0 3,-13-3-852,-9-1-169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7558A8-D8E8-479A-8741-4887E9A0FFD3}" emma:medium="tactile" emma:mode="ink">
          <msink:context xmlns:msink="http://schemas.microsoft.com/ink/2010/main" type="writingRegion" rotatedBoundingBox="12423,924 12438,924 12438,939 12423,939"/>
        </emma:interpretation>
      </emma:emma>
    </inkml:annotationXML>
    <inkml:traceGroup>
      <inkml:annotationXML>
        <emma:emma xmlns:emma="http://www.w3.org/2003/04/emma" version="1.0">
          <emma:interpretation id="{15F9B81B-80C1-4A96-B9C7-AD99B094BE23}" emma:medium="tactile" emma:mode="ink">
            <msink:context xmlns:msink="http://schemas.microsoft.com/ink/2010/main" type="paragraph" rotatedBoundingBox="12423,924 12438,924 12438,939 12423,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E7320C-8227-4205-B50C-3253A1C379AD}" emma:medium="tactile" emma:mode="ink">
              <msink:context xmlns:msink="http://schemas.microsoft.com/ink/2010/main" type="line" rotatedBoundingBox="12423,924 12438,924 12438,939 12423,939"/>
            </emma:interpretation>
          </emma:emma>
        </inkml:annotationXML>
        <inkml:traceGroup>
          <inkml:annotationXML>
            <emma:emma xmlns:emma="http://www.w3.org/2003/04/emma" version="1.0">
              <emma:interpretation id="{AC19AB63-9A09-44FD-90DF-29E60F7B2ADF}" emma:medium="tactile" emma:mode="ink">
                <msink:context xmlns:msink="http://schemas.microsoft.com/ink/2010/main" type="inkWord" rotatedBoundingBox="12423,924 12438,924 12438,939 12423,939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'</emma:literal>
                </emma:interpretation>
                <emma:interpretation id="interp3" emma:lang="en-AU" emma:confidence="0">
                  <emma:literal>l</emma:literal>
                </emma:interpretation>
                <emma:interpretation id="interp4" emma:lang="en-AU" emma:confidence="0">
                  <emma:literal>,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573A1B-BBEE-498B-993D-36AC1227BBBC}" emma:medium="tactile" emma:mode="ink">
          <msink:context xmlns:msink="http://schemas.microsoft.com/ink/2010/main" type="writingRegion" rotatedBoundingBox="12423,924 12438,924 12438,939 12423,939"/>
        </emma:interpretation>
      </emma:emma>
    </inkml:annotationXML>
    <inkml:traceGroup>
      <inkml:annotationXML>
        <emma:emma xmlns:emma="http://www.w3.org/2003/04/emma" version="1.0">
          <emma:interpretation id="{03F32503-17AA-4236-A76F-7D14AA356CDB}" emma:medium="tactile" emma:mode="ink">
            <msink:context xmlns:msink="http://schemas.microsoft.com/ink/2010/main" type="paragraph" rotatedBoundingBox="12423,924 12438,924 12438,939 12423,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0B3242-9DDE-439A-A044-EEAD107C963B}" emma:medium="tactile" emma:mode="ink">
              <msink:context xmlns:msink="http://schemas.microsoft.com/ink/2010/main" type="line" rotatedBoundingBox="12423,924 12438,924 12438,939 12423,939"/>
            </emma:interpretation>
          </emma:emma>
        </inkml:annotationXML>
        <inkml:traceGroup>
          <inkml:annotationXML>
            <emma:emma xmlns:emma="http://www.w3.org/2003/04/emma" version="1.0">
              <emma:interpretation id="{196EED2A-96C2-459C-986E-52C410D8C3EA}" emma:medium="tactile" emma:mode="ink">
                <msink:context xmlns:msink="http://schemas.microsoft.com/ink/2010/main" type="inkWord" rotatedBoundingBox="12423,924 12438,924 12438,939 12423,939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'</emma:literal>
                </emma:interpretation>
                <emma:interpretation id="interp3" emma:lang="en-AU" emma:confidence="0">
                  <emma:literal>l</emma:literal>
                </emma:interpretation>
                <emma:interpretation id="interp4" emma:lang="en-AU" emma:confidence="0">
                  <emma:literal>,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569A62-1CF9-4891-B3A4-3B3E1E8696F3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CA8730-A534-44DB-B4E9-8CE3554752CD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25T05:44:17.77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580E2DB-D32A-49B0-A031-ECD0477532E3}" emma:medium="tactile" emma:mode="ink">
          <msink:context xmlns:msink="http://schemas.microsoft.com/ink/2010/main" type="writingRegion" rotatedBoundingBox="1294,7553 17114,7403 17191,15549 1371,15699"/>
        </emma:interpretation>
      </emma:emma>
    </inkml:annotationXML>
    <inkml:traceGroup>
      <inkml:annotationXML>
        <emma:emma xmlns:emma="http://www.w3.org/2003/04/emma" version="1.0">
          <emma:interpretation id="{519E3AA4-0BAD-426D-A60B-3B133935DCB1}" emma:medium="tactile" emma:mode="ink">
            <msink:context xmlns:msink="http://schemas.microsoft.com/ink/2010/main" type="paragraph" rotatedBoundingBox="1299,7798 17076,7357 17155,10170 1378,10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0EAA30-6FDC-44D3-82C2-4135F6F1D52E}" emma:medium="tactile" emma:mode="ink">
              <msink:context xmlns:msink="http://schemas.microsoft.com/ink/2010/main" type="line" rotatedBoundingBox="1299,7798 16773,7366 16817,8949 1344,9381"/>
            </emma:interpretation>
          </emma:emma>
        </inkml:annotationXML>
        <inkml:traceGroup>
          <inkml:annotationXML>
            <emma:emma xmlns:emma="http://www.w3.org/2003/04/emma" version="1.0">
              <emma:interpretation id="{6905F965-7E4E-4161-8CAA-AF7DD14748A1}" emma:medium="tactile" emma:mode="ink">
                <msink:context xmlns:msink="http://schemas.microsoft.com/ink/2010/main" type="inkWord" rotatedBoundingBox="1307,8057 3271,8002 3293,8776 1328,8831"/>
              </emma:interpretation>
              <emma:one-of disjunction-type="recognition" id="oneOf0">
                <emma:interpretation id="interp0" emma:lang="en-AU" emma:confidence="0">
                  <emma:literal>Area</emma:literal>
                </emma:interpretation>
                <emma:interpretation id="interp1" emma:lang="en-AU" emma:confidence="0">
                  <emma:literal>area</emma:literal>
                </emma:interpretation>
                <emma:interpretation id="interp2" emma:lang="en-AU" emma:confidence="0">
                  <emma:literal>threa</emma:literal>
                </emma:interpretation>
                <emma:interpretation id="interp3" emma:lang="en-AU" emma:confidence="0">
                  <emma:literal>Arca</emma:literal>
                </emma:interpretation>
                <emma:interpretation id="interp4" emma:lang="en-AU" emma:confidence="0">
                  <emma:literal>Areci</emma:literal>
                </emma:interpretation>
              </emma:one-of>
            </emma:emma>
          </inkml:annotationXML>
          <inkml:trace contextRef="#ctx0" brushRef="#br0">21 68 1450,'0'0'64,"0"0"14,0 0-62,0 0-16,0 0 0,0 0 0,0 0 114,0 0 20,-5 15 4,5-6 1,-11 1-27,6 0-6,5 0-1,0 9 0,0 1-49,5-1-9,-5 1-3,0 9 0,0 0-16,0 0-4,0 5-1,11 1 0,-11 4-12,5-5-3,6 5 0,-11-5 0,0 0-8,6-5 0,-1 0 0,6-4 8,-5-1-8,-6-9-14,0-1 3,0 1 1,11-5 26,-11-10 4,0 0 2,0 0 0,0 0-63,0-15-13,0 1-2,0-6-1,0-4 21,0-1 5,5-9 1,-5-5 0,0-5 13,0 0 2,6 1 1,-6-6 0,5 5 14,-5 0 0,0 5 0,11 5-9,0 0 18,-5 0 4,5 4 1,-11 6 0,0 5 3,11 9 1,0-5 0,-6 10 0,6-4-3,-5 4-1,10 5 0,0 5 0,1 0 0,-6 9 0,5 1 0,1 4 0,-1 1-5,6 4-1,-11 0 0,11 6 0,-6-1 0,1 0-8,5 5 12,-11 5-4,0 5-8,5-5 0,1-5 0,-12-4 8,6-11-18,0 5-4,0 1-1,-5-1 0,-1-9-55,1-1-11,-6 1-3,0-15-607,0 0-121</inkml:trace>
          <inkml:trace contextRef="#ctx0" brushRef="#br0" timeOffset="190.66">5 536 1440,'0'0'128,"0"0"-103,0 0-25,11 0 0,5 0 69,6 5 9,-5 0 2,-6-5 0,0 0 64,5 0 14,6-5 2,0 0 1,0 5-72,5 0-14,1 0-3,5 0-1,0-5-47,-17 0-10,12 0-2,-1 0 0,6 10-138,-6-5-28,-5 0-6</inkml:trace>
          <inkml:trace contextRef="#ctx0" brushRef="#br0" timeOffset="521.79">669 390 1940,'0'0'86,"0"0"18,0 0-84,0 0-20,0 0 0,0 0 0,5 9 56,1 6 6,-1 5 2,0-1 0,1-4-35,5 9-6,-6-4-2,6-1 0,-5 5-21,5-4 0,-6 4 0,1 1-8,5-6-9,-11 1-2,11-1 0,-6-4 0,-5-15 19,0 0-8,6 14 8,-6-14 0,0 0 0,0 0 17,0-9-1,5-1-1,6-5 13,-11 1 4,0-1 0,6-4 0,-12-6-10,6-4-2,6 5 0,-6-1 0,11 1 5,-11-1 1,5 1 0,1 0 0,-1 4-11,1 6-3,-1-1 0,6 0 0,-5 6-20,4-1-5,12 0-1,-5 0 0,-12 5-40,6 1-8,0-1-2,-11 5-974</inkml:trace>
          <inkml:trace contextRef="#ctx0" brushRef="#br0" timeOffset="859.14">1124 497 230,'0'0'20,"0"0"-20,0 0 0,11 10 0,0-5 265,-6-1 49,6 1 10,6 0 1,-6-10-129,0 5-25,5-5-6,-5 5-1,5-4-58,-5-1-12,6 5-2,-6-5-1,5-5-41,6 5-8,-11-5-2,0 6 0,6-11-20,-6 5-5,-1 0-1,1 1 0,0-6-14,0 5 9,-11-9-9,6 4 8,-6 5-8,0 1 0,-6-1 0,6 0 8,0-4-8,-16 9 0,5-5 0,0 5 0,-5 5 0,-1 0 0,-5 0-9,0 5 9,0 5 0,0-1 0,-5 6-8,10 0 8,-4-1 0,4 6 0,1-1-8,5 1 8,0 9 0,11-5 0,0-9 0,0 9 0,0-4 0,5-5 0,6 4 0,0-4 0,0-1 0,6 6 0,-6-6 0,16 1 0,-11 0 0,6-1 0,0-9-12,11 5 12,-16-5-55,10-5-4,0-5-1,1-5-643,5 5-129</inkml:trace>
          <inkml:trace contextRef="#ctx0" brushRef="#br0" timeOffset="1191.71">1787 424 1094,'0'0'48,"0"0"11,0 0-47,0 0-12,-16-5 0,5-5 0,11 10 310,-11-5 60,11 5 12,-11 0 2,-5-5-239,-1 5-48,6 5-9,-5 0-3,5 5-57,0 0-12,5 9-3,-5 1 0,11-6-13,0 6 0,-11 4-9,11 1 9,0-1-12,11 0 12,-11 1-13,6-6 5,-1 6-2,6-11 0,0 6 0,0-6 0,0-9-6,0 5-2,-5-10 0,5 0 0,-11 0 5,10 0 1,1-10 0,0 0 0,-5-4 12,-6-6 0,11 1 0,-6-6 0,6 11 0,-11-6 0,0 6 0,6-11 0,-1-4 40,-5 0 7,6 0 1,-6 4 1,5-4 1,1 9 0,-6 1 0,0 9 0,11-4-10,-11 14-3,0 0 0,0 0 0,0 0-14,0 14-3,5 6-1,6 4 0,0 5-19,0 1 0,-5-1 0,5 0 0,0 0-20,5-9-12,0 4-1,6-4-898,6-1-179</inkml:trace>
        </inkml:traceGroup>
        <inkml:traceGroup>
          <inkml:annotationXML>
            <emma:emma xmlns:emma="http://www.w3.org/2003/04/emma" version="1.0">
              <emma:interpretation id="{CC636CC4-8D1E-4093-B2CF-54754C49C753}" emma:medium="tactile" emma:mode="ink">
                <msink:context xmlns:msink="http://schemas.microsoft.com/ink/2010/main" type="inkWord" rotatedBoundingBox="4042,7743 4913,7719 4956,9280 4086,9305"/>
              </emma:interpretation>
              <emma:one-of disjunction-type="recognition" id="oneOf1">
                <emma:interpretation id="interp5" emma:lang="en-AU" emma:confidence="0">
                  <emma:literal>of</emma:literal>
                </emma:interpretation>
                <emma:interpretation id="interp6" emma:lang="en-AU" emma:confidence="0">
                  <emma:literal>Of</emma:literal>
                </emma:interpretation>
                <emma:interpretation id="interp7" emma:lang="en-AU" emma:confidence="0">
                  <emma:literal>0f</emma:literal>
                </emma:interpretation>
              </emma:one-of>
            </emma:emma>
          </inkml:annotationXML>
          <inkml:trace contextRef="#ctx0" brushRef="#br0" timeOffset="1665.98">2923 375 1904,'-22'15'84,"16"-6"18,1 6-82,5 5-20,-17-1 0,12-4 0,-6-1 83,5 6 12,6 4 2,0 1 1,-11-1-42,22 0-9,-11 1-2,11 4 0,0-10-45,6 6-18,-1-6 1,1-4 0,4-5 27,1-1 6,-5-4 0,-1-5 1,6 0 15,-5-9 2,-1 4 1,6-5 0,-16-5-6,5 6-1,-6-11 0,0 1 0,1-6-28,-6 1 8,-6-1-8,6 1 0,-5 5 33,0-6 4,-6 1 1,5-1 0,-16 1-26,0 0-12,0 4 10,-5 1-10,-1 4 0,1 5 0,0 1 0,-1 4 0,6 5 0,0 5-15,0-5 3,11 14 1,-11-4-28,11 5-5,6-1-2,5 6 0,-11 4-21,22-4-4,0-6-1,5 1 0,6-5-128,0 4-27,0-4-5,6 5 0</inkml:trace>
          <inkml:trace contextRef="#ctx0" brushRef="#br0" timeOffset="2201.74">3180 721 1728,'0'0'153,"0"0"-122,0 0-31,0 0 0,0 0 160,0 0 25,0 0 6,22 5 1,-5 0-49,-1-5-10,12 0-1,-12 0-1,11 5-77,1-10-15,5 5-3,-6-5-1,-5-5-47,11 5-10,-11 1-2,11-6-855,5-5-171</inkml:trace>
          <inkml:trace contextRef="#ctx0" brushRef="#br0" timeOffset="2022.21">3570 151 1821,'0'0'40,"0"0"8,11-10 1,-11-5 3,0 1-41,5-1-11,1 1 0,-6-1 0,5-4 96,-5-6 18,0 1 3,0-1 1,6 6-66,-6-1-14,0-4-2,-6 5-1,6-6-3,-5 1 0,-1-1 0,-10 1 0,5-5-12,-6 9-2,1-4-1,-6 9 0,5-4-5,-5 9 0,6 5-1,0 5 0,-12 0-3,6 5 0,6 10 0,5-1 0,-6 11-8,6-1 0,0 5 0,6 5-11,-1 5 11,6 5 0,0 0 0,6 5 0,-1 0 24,1 9 6,5 1 2,0 4 0,0 10-13,-6-5-3,6 1 0,6 9 0,-6-10 11,0 0 1,5 0 1,-5 5 0,0-4-29,-6-1 0,-5-5 0,6-4 0,-1-10-96,1-15-26,-6 5-5,5-5-649,6-5-131</inkml:trace>
        </inkml:traceGroup>
        <inkml:traceGroup>
          <inkml:annotationXML>
            <emma:emma xmlns:emma="http://www.w3.org/2003/04/emma" version="1.0">
              <emma:interpretation id="{82D2A0CD-91C0-484F-BF79-BE404CB6FED8}" emma:medium="tactile" emma:mode="ink">
                <msink:context xmlns:msink="http://schemas.microsoft.com/ink/2010/main" type="inkWord" rotatedBoundingBox="5948,7879 7841,7826 7867,8750 5974,8803"/>
              </emma:interpretation>
              <emma:one-of disjunction-type="recognition" id="oneOf2">
                <emma:interpretation id="interp8" emma:lang="en-AU" emma:confidence="0">
                  <emma:literal>t).</emma:literal>
                </emma:interpretation>
                <emma:interpretation id="interp9" emma:lang="en-AU" emma:confidence="0">
                  <emma:literal>j =</emma:literal>
                </emma:interpretation>
                <emma:interpretation id="interp10" emma:lang="en-AU" emma:confidence="0">
                  <emma:literal>t),</emma:literal>
                </emma:interpretation>
                <emma:interpretation id="interp11" emma:lang="en-AU" emma:confidence="0">
                  <emma:literal>D:</emma:literal>
                </emma:interpretation>
                <emma:interpretation id="interp12" emma:lang="en-AU" emma:confidence="0">
                  <emma:literal>475</emma:literal>
                </emma:interpretation>
              </emma:one-of>
            </emma:emma>
          </inkml:annotationXML>
          <inkml:trace contextRef="#ctx0" brushRef="#br0" timeOffset="3615.01">6054 10 1440,'0'0'64,"0"0"12,11 4-60,-11-4-16,0 0 0,11 5 0,0-5 187,5 0 34,-5 0 7,6 0 2,-1-5-84,1 1-17,-1 4-3,6 0-1,-6 0-84,6 4-17,6-4-3,-6 5-1,-6-5-11,1 0-9,10 0 12,-5 0-12,-6-5-29,1 1-13,-1-6-2,1 10-1161</inkml:trace>
          <inkml:trace contextRef="#ctx0" brushRef="#br0" timeOffset="3801.31">6136 175 1843,'0'0'164,"0"0"-132,0 0-32,11 5 0,0-5 147,0 5 22,6 5 5,-1-5 1,0-1-35,6 1-6,0-5-2,0 0 0,6 0-85,-6 0-18,0-5-3,5 10-1,0 0-35,6-5-7,-11 5-2,11-5-869,6 0-175</inkml:trace>
          <inkml:trace contextRef="#ctx0" brushRef="#br0" timeOffset="2821.16">4634-156 2365,'0'0'52,"0"0"10,0 0 2,0 0 4,0 14-55,0 1-13,0 5 0,0 4 0,5-5 91,-5 6 15,6-1 3,-1 5 1,-5 1-46,5 4-10,-5-5-2,0 10 0,0 0-36,6 0-7,-6 5-1,5 0-8,1-10 0,-6 5 0,5 0 0,1-5 0,-6-5-14,5 0-10,-5 1-1,11-1-1,-11-5 6,0 1 0,0-1 1,0-4 0,0-6-21,0 1-4,0-1 0,0-4-1,0-10 36,0 0 9,0 0 0,0 0 0,0 0 49,0 0 12,0 0 3,0 0 0,0 0-52,0 0-12,0 0 0,0 0 0,-11-10 0,11 10 0,0 0 0,0 0 0,0 0 0,0 0 0,0 0 0,0 0 0,11-9 32,0-1 4,0 0 1,6 10 0,-1 0-27,1 0-10,-1-5 0,6 5 9,-5 0-9,-1 5 0,6-5 9,0 5-9,5 0 0,-5-5 0,0 5 0,11-5 0,-6 0 0,-5 0 0,0 0 0,6 0 0,5 0 0,0 5 0,-6 0 0,0-5 0,6 0 0,-5 0 0,-1 0 0,1 0 0,-7 0 0,1 0 0,0-5 0,-11 0 0,6 0-15,-6 0-1,0 0 0,-6 0 0,-5 5-116,11-9-24,-5-6-5,-1 5-997</inkml:trace>
          <inkml:trace contextRef="#ctx0" brushRef="#br0" timeOffset="3230.33">4743-171 1152,'0'0'51,"0"0"10,0 0-49,0 0-12,0 0 0,0 0 0,0 0 263,0 0 49,0 0 11,0 0 1,0 0-161,0 0-33,17-5-6,-6 5-2,0 5-48,5 0-10,1 0-1,-1 5-1,11-5-9,-5-5-1,6 9-1,-1 6 0,1-5-42,5 9-9,-1-4 0,7-1 0,-6 6 8,0-1 3,5 6 0,6-1 0,-6-4-11,6 4 0,-5-5 0,-7 6 0,7-1-8,-12 1 8,1-1-10,-1 0 10,0 1-32,-10 4 0,-1-5 0,1 6 0,-6-1 19,0-5 3,-6 10 1,-5-9 0,11-6 9,-11 1 0,-5 4 0,-1 0 0,1-4-16,-6 4 3,0 1 0,-6-6 0,1 1 3,-1-1 1,1 1 0,0-6 0,-1 1-38,1-5-7,5-5-2,-6 4 0,6 1-160,0-5-33</inkml:trace>
        </inkml:traceGroup>
        <inkml:traceGroup>
          <inkml:annotationXML>
            <emma:emma xmlns:emma="http://www.w3.org/2003/04/emma" version="1.0">
              <emma:interpretation id="{8A80EA66-60D8-478A-93D7-CBDC96E2FD35}" emma:medium="tactile" emma:mode="ink">
                <msink:context xmlns:msink="http://schemas.microsoft.com/ink/2010/main" type="inkWord" rotatedBoundingBox="8930,7714 11302,7648 11335,8813 8962,8880"/>
              </emma:interpretation>
              <emma:one-of disjunction-type="recognition" id="oneOf3">
                <emma:interpretation id="interp13" emma:lang="en-AU" emma:confidence="0">
                  <emma:literal>Tr.</emma:literal>
                </emma:interpretation>
                <emma:interpretation id="interp14" emma:lang="en-AU" emma:confidence="0">
                  <emma:literal>Try.</emma:literal>
                </emma:interpretation>
                <emma:interpretation id="interp15" emma:lang="en-AU" emma:confidence="0">
                  <emma:literal>Tri.</emma:literal>
                </emma:interpretation>
                <emma:interpretation id="interp16" emma:lang="en-AU" emma:confidence="0">
                  <emma:literal>Tre.</emma:literal>
                </emma:interpretation>
                <emma:interpretation id="interp17" emma:lang="en-AU" emma:confidence="0">
                  <emma:literal>Tirz.,</emma:literal>
                </emma:interpretation>
              </emma:one-of>
            </emma:emma>
          </inkml:annotationXML>
          <inkml:trace contextRef="#ctx0" brushRef="#br0" timeOffset="5169.42">7622-25 1267,'22'0'56,"-22"0"12,0 0-55,0 0-13,0 0 0,0 0 0,-16 0 171,16 0 31,16 0 6,-5 0 2,-11 0-95,0 0-19,22 0-4,6 0-1,5 0-30,-6 0-5,0-4-2,1-1 0,-1 0-20,-5 0-4,0 0-1,6 5 0,-12 0-21,0-5-8,1 5 0,-17 0 0,0 0-15,22-5-9,0 0-1,-22 5-1,0 0-150</inkml:trace>
          <inkml:trace contextRef="#ctx0" brushRef="#br0" timeOffset="5440.49">7803 39 1440,'-38'19'128,"38"-19"-103,0 0-25,0 0 0,0 0 121,0 0 19,-11 15 4,11-1 1,16 1-45,-5 0-8,0 4-3,-5-4 0,-6-1-45,0 6-8,-6-5-3,-5 9 0,0 0-1,11 1 0,0-6 0,0 1 0,-5 4-32,10-4 0,6-1 0,-5 1 0,-1-6-25,-5 1 1,11-5 0,0-1 0,6 1-57,-6 0-11,-11-10-3</inkml:trace>
          <inkml:trace contextRef="#ctx0" brushRef="#br0" timeOffset="5681.11">7919 83 806,'0'0'36,"0"0"7,0 0-35,0 0-8,0 0 0,0 0 0,0 0 334,0 0 65,0 0 13,0 0 2,10 4-254,-10-4-50,-5 15-10,10 0-3,6-1-57,-5 6-11,-6 4-2,0 1-1,0-1-26,0 0 0,5 6 8,-5 4-8,-5-10 0,10 5-17,1 1 4,-1-6 1,-10 5-29,5-9-6,5-1-1,6-4 0,-5-5-97,-1 4-20,-5-4-4</inkml:trace>
          <inkml:trace contextRef="#ctx0" brushRef="#br0" timeOffset="6176.21">8204 219 979,'27'-5'43,"-27"5"9,0 0-41,0 0-11,0 0 0,0 0 0,0 0 235,0 0 45,0 0 8,0 0 3,17 10-166,-6 5-33,-11-1-6,0 6-2,5-6-46,6 11-10,-11-1-1,-11-4-1,6-6-13,-1 6-2,12-6-1,-6 6 0,-11-1-10,5-9 8,6-10-8,11 15 8,-11-15 2,0 0 0,0 0 0,0 0 0,0 0-10,0 0 0,0-5 0,0 5-11,11-10 11,0-5 0,-11 1 8,0-1-8,-5-4 11,5-6-3,5-4 0,-16 5 0,0-6 13,6 1 3,10 0 0,-10 0 0,-1-1 2,1 1 1,10 5 0,1-1 0,10 1-7,-10 0-2,-6 4 0,5 1 0,17 9 0,-11 0 0,-11 10 0,0 0 0,16-9-18,1-1 10,-1 5-10,-16 5 8,0 0-20,0 0-4,22 0 0,-11 0-1,-11 0-31,22 5-7,0-5-1,11 0 0,-11 0-135,5-5-27</inkml:trace>
          <inkml:trace contextRef="#ctx0" brushRef="#br0" timeOffset="6559.87">8648-366 633,'0'0'56,"0"0"-44,0 0-12,0 0 0,0 0 328,0 0 63,16 5 13,-5 0 2,6 0-212,-1-5-42,-5 0-9,0-5-2,11 10-62,-11-5-13,0 5-2,0 0-1,0-5-18,0 4-3,-11-4-1,11 15 0,-6-5-21,1 0-5,-1 4-1,-5-14 0,0 0-14,0 20 0,0-20 0,0 14-10,-11 1-7,6 4-2,-6-4 0,11-15 0,0 0-17,-6 20-3,6-20-1,0 0 0,0 14-12,0-14-4,-10 15 0,10-15 0,0 0 29,0 19 6,0-19 1,0 25 0,0-25 20,0 0 0,0 14-9,5 6 9,-5-20 0,5 14 17,12-4-3,-6-5-1,0 0 21,5 0 4,1-5 1,-1-5 0,6 5-20,0-5-4,-5 0-1,4-5 0,1 1-14,6 4 0,-12 5 0,6-5 0,-5-5-132,-6 0-30,5 1-6</inkml:trace>
          <inkml:trace contextRef="#ctx0" brushRef="#br0" timeOffset="8392.4">9789 687 1612,'0'0'72,"0"0"14,0 0-69,0 10-17,5-5 0,-5-5 0,6 9 183,5 1 33,-6-5 6,6 0 2,-11-5-112,11 10-23,5-1-4,1 1-1,-1-5-84,1-5-29,16-5 0,-6 5-1152</inkml:trace>
          <inkml:trace contextRef="#ctx0" brushRef="#br0" timeOffset="8210.07">9756 365 921,'0'0'82,"-6"5"-66,1 5-16,5-10 0,0 0 303,0 15 57,0-6 11,0 6 2,11-5-210,-11-1-43,-11 1-8,11-10-1,22 0-61,-6 5-12,-5 0-2,6-5-1,-1-5-23,-5 5-12,5-5 12,1 0-12,5-4-13,-6 4-10,1 0-1,-1 0-1,1 0-129,-1-5-26,6 1-4,-11-1-2</inkml:trace>
        </inkml:traceGroup>
        <inkml:traceGroup>
          <inkml:annotationXML>
            <emma:emma xmlns:emma="http://www.w3.org/2003/04/emma" version="1.0">
              <emma:interpretation id="{540A93D6-140A-408C-8664-21559C907479}" emma:medium="tactile" emma:mode="ink">
                <msink:context xmlns:msink="http://schemas.microsoft.com/ink/2010/main" type="inkWord" rotatedBoundingBox="12465,7486 15006,7415 15041,8649 12500,8721"/>
              </emma:interpretation>
              <emma:one-of disjunction-type="recognition" id="oneOf4">
                <emma:interpretation id="interp18" emma:lang="en-AU" emma:confidence="0">
                  <emma:literal>This</emma:literal>
                </emma:interpretation>
                <emma:interpretation id="interp19" emma:lang="en-AU" emma:confidence="0">
                  <emma:literal>Till)'</emma:literal>
                </emma:interpretation>
                <emma:interpretation id="interp20" emma:lang="en-AU" emma:confidence="0">
                  <emma:literal>Tili)2</emma:literal>
                </emma:interpretation>
                <emma:interpretation id="interp21" emma:lang="en-AU" emma:confidence="0">
                  <emma:literal>Tili)z</emma:literal>
                </emma:interpretation>
                <emma:interpretation id="interp22" emma:lang="en-AU" emma:confidence="0">
                  <emma:literal>Til,)'</emma:literal>
                </emma:interpretation>
              </emma:one-of>
            </emma:emma>
          </inkml:annotationXML>
          <inkml:trace contextRef="#ctx0" brushRef="#br0" timeOffset="8950.9">11165 19 1544,'0'0'68,"0"0"15,0 0-67,0 0-16,0 0 0,0 0 0,0 0 124,0 0 20,0 0 5,0 0 1,17 5-43,5 0-9,-6 0-2,6-5 0,0-5-15,0 5-3,0 0-1,11 0 0,-6 5-45,0-5-10,1 10-2,-1-10 0,1 5-4,-1-5-2,1 4 0,-1-4 0,-5-9-14,5 9 0,1-5 0,-6 0-10,0-5-40,-6 5-8,1 0-2,-1 1-738,-11-1-148</inkml:trace>
          <inkml:trace contextRef="#ctx0" brushRef="#br0" timeOffset="9190.67">11406 68 576,'0'0'51,"0"0"-41,0 0-10,0 0 0,0 0 333,0 0 65,0 15 13,0-1 2,0-14-201,-5 15-41,5-1-8,-6 1-2,6 0-89,0 4-19,-5 6-3,5-1-1,-6 0-31,1 6-6,5 4-2,-5-5 0,5 5-10,0-5 0,0 1 0,0-1 0,5-5-14,-5 1-5,11-6-1,-6 1 0,-5-11-30,6 6-6,-1-10-2,1 0 0,-1-5-194,6 0-38</inkml:trace>
          <inkml:trace contextRef="#ctx0" brushRef="#br0" timeOffset="9403.22">11598 170 288,'0'0'25,"0"0"-25,0 0 0,0 0 0,0 0 440,0 0 84,0 0 16,0 0 3,0 0-327,0 0-66,6 10-13,-6 10-2,0-6-75,0 6-16,0-1-2,0 1-1,0 4-22,0 0-5,0 11-1,0-6 0,0 5-13,5-5 0,-5 0 0,0-4 0,6 4-36,-1-5-3,-5-4-1,6 4 0,5-9-180,-6-5-36,-5-10-7</inkml:trace>
          <inkml:trace contextRef="#ctx0" brushRef="#br0" timeOffset="9708.59">12108-122 1324,'11'-10'118,"-11"0"-94,0-4-24,0 14 0,0 0 178,0 0 31,0 0 7,0 0 0,0 0-64,0 0-14,0 0-2,-11 10-1,-5-1-65,5 11-13,0-1-2,-5 6-1,-1 4-18,1 0-4,-1 0-1,6 6 0,0-1-18,0 0-3,0 5-1,6 5 0,-6-5-9,5 9 0,1-4 0,-1 0 0,12-10 0,-1 5 0,1-5 0,5-4 0,5-6-13,1 0-5,-6 1-1,5-6 0,1-9-53,5 0-10,-6-1-2,6-4-1,0 0-141,0-10-28</inkml:trace>
          <inkml:trace contextRef="#ctx0" brushRef="#br0" timeOffset="9935.54">12383 10 2084,'0'0'46,"0"0"10,0 0 1,0 14 1,0-14-46,0 10-12,0 5 0,0-6 0,0 6 143,0-5 26,0 4 6,0 1 1,0 4-90,0-4-18,0 4-3,0 6-1,0-6-43,0 6-9,0-6-1,5 6-1,-5-1-10,6 0 0,-6 1 0,0-6 0,5 1-45,1-6-2,-1 1 0,0-5 0,-5-10-234,0 0-47,22 0-10,-5-20-2</inkml:trace>
          <inkml:trace contextRef="#ctx0" brushRef="#br0" timeOffset="10191.79">12591-376 864,'0'0'38,"0"0"8,11 10-37,5-5-9,-5 0 0,6 5 0,-6-1 252,5 6 48,-5 0 9,11 4 3,0-4-134,-5 4-26,-1 6-6,6-1-1,0 0-55,-6 11-11,1-1-3,-1 0 0,1-5-24,-1 0-6,1 1-1,-6-1 0,0 5-36,-1 0-9,-4 0 0,-1 0 0,1 5 0,-6 0 0,0 0 0,-6 5 0,-5 0-30,1-5-11,-7-5-3,1 0 0,-1 0-32,-5 0-6,0-4-2,0-6-1072</inkml:trace>
          <inkml:trace contextRef="#ctx0" brushRef="#br0" timeOffset="10542.68">13117-556 1900,'0'0'84,"11"-5"18,0 0-82,0-4-20,6-1 0,-6 0 0,5 0 170,-5 5 30,6 1 5,-6-1 2,5 0-94,-16 5-18,0 0-4,0 0-1,17 5-50,-1 0-9,-16-5-3,0 0 0,0 0-20,5 9-8,6 11 0,-11-1 9,-11 1-27,11-1-6,-5 1 0,5 4-1,-6-9-23,1 4-5,0 6-1,10-6 0,0 6-14,-5-6-4,6 1 0,-1-6 0,6-4 23,-5 5 4,-1-1 1,6 1 0,6-5 27,5-6 5,0 1 2,0-5 0,0 5 10,-1 0 0,7-10 8,-1 5-8,-5-5 0,6 0 0,-12 5-10,6 0 10,0 0-178,-6-4-29,28-26-5,-16 21-2</inkml:trace>
        </inkml:traceGroup>
        <inkml:traceGroup>
          <inkml:annotationXML>
            <emma:emma xmlns:emma="http://www.w3.org/2003/04/emma" version="1.0">
              <emma:interpretation id="{F092ACC5-6E4A-4B70-B63F-68927EE0EADB}" emma:medium="tactile" emma:mode="ink">
                <msink:context xmlns:msink="http://schemas.microsoft.com/ink/2010/main" type="inkWord" rotatedBoundingBox="16351,8081 16792,8069 16809,8676 16368,8688"/>
              </emma:interpretation>
              <emma:one-of disjunction-type="recognition" id="oneOf5">
                <emma:interpretation id="interp23" emma:lang="en-AU" emma:confidence="0">
                  <emma:literal>It</emma:literal>
                </emma:interpretation>
                <emma:interpretation id="interp24" emma:lang="en-AU" emma:confidence="0">
                  <emma:literal>I</emma:literal>
                </emma:interpretation>
                <emma:interpretation id="interp25" emma:lang="en-AU" emma:confidence="0">
                  <emma:literal>TI</emma:literal>
                </emma:interpretation>
                <emma:interpretation id="interp26" emma:lang="en-AU" emma:confidence="0">
                  <emma:literal>T</emma:literal>
                </emma:interpretation>
                <emma:interpretation id="interp27" emma:lang="en-AU" emma:confidence="0">
                  <emma:literal>H</emma:literal>
                </emma:interpretation>
              </emma:one-of>
            </emma:emma>
          </inkml:annotationXML>
          <inkml:trace contextRef="#ctx0" brushRef="#br0" timeOffset="12320.45">15174 126 2239,'16'5'49,"-5"5"11,-5-5 1,-1 5 2,-5-1-51,0 6-12,-5 0 0,-1 4 0,-5 6 115,6-1 20,-1 5 4,-5 5 1,6 5-75,-6-5-14,0-4-3,6 4-1,5 0-37,0-5-10,-6 0 0,12-4 0,-1-6-86,6-4-22,-5-5-4,4-1-684,7-9-136</inkml:trace>
          <inkml:trace contextRef="#ctx0" brushRef="#br0" timeOffset="12133.01">15037 126 2343,'0'0'104,"0"0"21,16 0-100,1 0-25,-6 0 0,5-4 0,6-6 104,0 5 16,0 0 4,-6 0 0,12-5-40,-6 1-7,5-1-1,1 0-1,-6 5-38,0 1-7,-1-1-2,1 0 0,0 0-18,0-5-10,-11 5 10,6 5-10,-6 0-96,0 0-26,0 0-5,-11 0-737,0 0-148</inkml:trace>
          <inkml:trace contextRef="#ctx0" brushRef="#br0" timeOffset="12494.83">15388 141 345,'0'0'31,"0"0"-31,0 0 0,0 0 0,0 0 429,0 0 80,0 15 16,5-6 3,-5-9-318,11 10-64,-5 5-13,-1 4-2,1 1-54,5-1-10,-6 6-3,1 4 0,-6 5-47,0 0-9,5 0-8,-5-4 9,0-6-9,0 0 0,0-4-12,6 4 12,-6-4-185,0-6-30,5 11-5</inkml:trace>
        </inkml:traceGroup>
      </inkml:traceGroup>
      <inkml:traceGroup>
        <inkml:annotationXML>
          <emma:emma xmlns:emma="http://www.w3.org/2003/04/emma" version="1.0">
            <emma:interpretation id="{7028AB44-57E1-4880-993B-654F7F2E3647}" emma:medium="tactile" emma:mode="ink">
              <msink:context xmlns:msink="http://schemas.microsoft.com/ink/2010/main" type="line" rotatedBoundingBox="9085,8593 17161,8974 17097,10339 9021,9958"/>
            </emma:interpretation>
          </emma:emma>
        </inkml:annotationXML>
        <inkml:traceGroup>
          <inkml:annotationXML>
            <emma:emma xmlns:emma="http://www.w3.org/2003/04/emma" version="1.0">
              <emma:interpretation id="{B8EAA02C-223D-434A-AD29-8504D7E120EE}" emma:medium="tactile" emma:mode="ink">
                <msink:context xmlns:msink="http://schemas.microsoft.com/ink/2010/main" type="inkWord" rotatedBoundingBox="9078,8748 10327,8807 10284,9716 9035,9657"/>
              </emma:interpretation>
              <emma:one-of disjunction-type="recognition" id="oneOf6">
                <emma:interpretation id="interp28" emma:lang="en-AU" emma:confidence="0">
                  <emma:literal>¥</emma:literal>
                </emma:interpretation>
                <emma:interpretation id="interp29" emma:lang="en-AU" emma:confidence="0">
                  <emma:literal>6</emma:literal>
                </emma:interpretation>
                <emma:interpretation id="interp30" emma:lang="en-AU" emma:confidence="0">
                  <emma:literal>€</emma:literal>
                </emma:interpretation>
                <emma:interpretation id="interp31" emma:lang="en-AU" emma:confidence="0">
                  <emma:literal>a</emma:literal>
                </emma:interpretation>
                <emma:interpretation id="interp32" emma:lang="en-AU" emma:confidence="0">
                  <emma:literal>K</emma:literal>
                </emma:interpretation>
              </emma:one-of>
            </emma:emma>
          </inkml:annotationXML>
          <inkml:trace contextRef="#ctx0" brushRef="#br0" timeOffset="7125.96">7831 892 1497,'0'0'32,"0"0"8,0 0 0,0 0 4,0 0-36,0 0-8,-6-5 0,-5 0 0,0 0 84,0 0 16,0 0 2,0 1 1,0 4-11,11 0-3,0 0 0,0 0 0,0 0-24,0 0-5,-5-10 0,5 10-1,0 0 2,0 0 1,11 0 0,0-5 0,0 0-14,0 0-2,5 5-1,1-5 0,-1 0-15,6 5-3,6 0-1,-1 0 0,6 0-26,0 0 0,0 0 0,0 0 0,5 0 48,0 0 4,12-4 0,-1-1 1,0 0-45,6 0-8,6 0 0,4 0 0,-4-5 20,5 6 8,-6-1 3,-5 0 0,0 0-49,-12 0-10,-4 0-1,-1 5-1,-10 0 9,-1 0 1,-5-5 1,0 5 0,-6 0-44,-5 5-9,-11-5-1,6 5-770,-6-5-153</inkml:trace>
          <inkml:trace contextRef="#ctx0" brushRef="#br0" timeOffset="7603.23">8456 1004 2419,'11'-15'53,"-11"15"11,0 0 3,0 0 1,0 0-55,0 0-13,0 0 0,0 0 0,5 10 105,-5 0 19,-5 0 3,5 4 1,0-14-62,-6 15-12,1-1-2,-1 1-1,6 5-41,-10-1-10,-1 5 0,5 1 0,6-1 0,0 1 0,-5-6 0,-1 1 0,1 4-39,5 0-9,-6-4-3,6 4 0,-5-9 41,5-5 10,-6-1 0,6 6 0,0 0 0,0-15 0,0 0 0,0 0 0,0 0 0,0 0 0,0 0 0,0 0 0,0 0 0,0 0 0,0 0 0,0 0 0,0 0 0,0 0 0,0 0 0,0 0 0,17-5 0,-1 5 0,1-5 0,4 5 0,-4-5 0,5 5 0,0 0 0,0 0 0,5 5 49,1-5 12,-7 0 3,7 0 0,-6 0-103,0 0-20,-6 5-4,6-5-1,0 0 52,-5-5 12,-1 5 0,6-5 0,-11 0-160,5-5-30,-5 5-6,0-9-887</inkml:trace>
          <inkml:trace contextRef="#ctx0" brushRef="#br0" timeOffset="7760">8730 975 2419,'0'9'53,"0"1"11,0-10 3,0 15 1,0-15-55,6 14-13,-1-4 0,-5 5 0,6-1 88,-6 6 14,5-1 3,1 6 1,-6 4-53,5 0-10,1 5-3,-1 5 0,1-4-40,-6-1-20,0 10 1,5-10 1,1 5 18,-1-5 0,-5 0 0,5 5 0,1-10-179,-6 0-32,0 1-6,0-11-2</inkml:trace>
        </inkml:traceGroup>
        <inkml:traceGroup>
          <inkml:annotationXML>
            <emma:emma xmlns:emma="http://www.w3.org/2003/04/emma" version="1.0">
              <emma:interpretation id="{CC7C8880-C294-4BFA-BBC9-28A7AE9E2922}" emma:medium="tactile" emma:mode="ink">
                <msink:context xmlns:msink="http://schemas.microsoft.com/ink/2010/main" type="inkWord" rotatedBoundingBox="12952,9031 14078,9084 14025,10194 12900,10141"/>
              </emma:interpretation>
              <emma:one-of disjunction-type="recognition" id="oneOf7">
                <emma:interpretation id="interp33" emma:lang="en-AU" emma:confidence="0">
                  <emma:literal>5</emma:literal>
                </emma:interpretation>
                <emma:interpretation id="interp34" emma:lang="en-AU" emma:confidence="0">
                  <emma:literal>4</emma:literal>
                </emma:interpretation>
                <emma:interpretation id="interp35" emma:lang="en-AU" emma:confidence="0">
                  <emma:literal>&amp;</emma:literal>
                </emma:interpretation>
                <emma:interpretation id="interp36" emma:lang="en-AU" emma:confidence="0">
                  <emma:literal>%</emma:literal>
                </emma:interpretation>
                <emma:interpretation id="interp37" emma:lang="en-AU" emma:confidence="0">
                  <emma:literal>{</emma:literal>
                </emma:interpretation>
              </emma:one-of>
            </emma:emma>
          </inkml:annotationXML>
          <inkml:trace contextRef="#ctx0" brushRef="#br0" timeOffset="10883.31">11626 1189 1785,'0'0'159,"0"0"-127,0 0-32,16 0 0,1 0 144,-1 0 24,6 0 4,0 5 0,5-5-35,1-5-7,-1 5-2,12 0 0,-1-5-53,11 0-11,1 1-3,5-6 0,-1 10-22,1-10-5,0 5-1,-6-5 0,-5 6-22,6-6-11,-1 0 10,6 0-10,0 5-16,-6-4-8,-5-6-3,5 5 0,-10 1-121,5-6-24,-6 5-4</inkml:trace>
          <inkml:trace contextRef="#ctx0" brushRef="#br0" timeOffset="11173.97">12426 1331 2188,'-11'14'48,"6"-9"11,0 10 1,5-1 1,-11 1-49,5 4-12,1 1 0,-1 9 0,1-4 105,-6-1 19,0 5 3,-6 0 1,12 6-55,-12-6-10,6-5-3,0 10 0,0-4-47,6-6-13,-1 0 0,1-4 0,-1 4 8,6-9-8,6 4 0,-1-4 8,-5 0-28,6-1-7,-1-9-1,12 5 0,-1 0-6,-5-6-2,6 1 0,-1 0 0,1-10 36,-1 0 0,6 1 0,-6-1 0,12-5 18,-1 0 10,-5-4 3,6-1 0,-6 0-59,0-4-11,-1 4-2,-4-9-752,-1 4-151</inkml:trace>
          <inkml:trace contextRef="#ctx0" brushRef="#br0" timeOffset="11350.68">12668 1448 2084,'0'0'92,"-6"14"20,6 1-90,-11-1-22,6 6 0,-6 4 0,11 1 136,0-1 24,-6 10 4,6 0 0,0 0-86,0 10-18,-5-5-3,-1 10-1,6 0-44,0 4-12,0-4 0,6 5 0,-6-10 0,5-10 0,1-20 0,5 11-1278</inkml:trace>
        </inkml:traceGroup>
        <inkml:traceGroup>
          <inkml:annotationXML>
            <emma:emma xmlns:emma="http://www.w3.org/2003/04/emma" version="1.0">
              <emma:interpretation id="{B64A8496-9A3E-4EA8-B6F7-707748126214}" emma:medium="tactile" emma:mode="ink">
                <msink:context xmlns:msink="http://schemas.microsoft.com/ink/2010/main" type="inkWord" rotatedBoundingBox="15260,8884 17161,8974 17105,10172 15203,10082"/>
              </emma:interpretation>
              <emma:one-of disjunction-type="recognition" id="oneOf8">
                <emma:interpretation id="interp38" emma:lang="en-AU" emma:confidence="0">
                  <emma:literal>to</emma:literal>
                </emma:interpretation>
                <emma:interpretation id="interp39" emma:lang="en-AU" emma:confidence="0">
                  <emma:literal>t</emma:literal>
                </emma:interpretation>
                <emma:interpretation id="interp40" emma:lang="en-AU" emma:confidence="0">
                  <emma:literal>tl</emma:literal>
                </emma:interpretation>
                <emma:interpretation id="interp41" emma:lang="en-AU" emma:confidence="0">
                  <emma:literal>e</emma:literal>
                </emma:interpretation>
                <emma:interpretation id="interp42" emma:lang="en-AU" emma:confidence="0">
                  <emma:literal>see</emma:literal>
                </emma:interpretation>
              </emma:one-of>
            </emma:emma>
          </inkml:annotationXML>
          <inkml:trace contextRef="#ctx0" brushRef="#br0" timeOffset="11740.92">13935 1033 2073,'0'-24'92,"0"24"19,0 0-89,0 0-22,0 0 0,16 0 0,-10-10 130,10 5 22,-5-5 4,5 6 0,-5-6-52,11 5-12,0 0-1,6-5-1,5 5-46,-6-4-10,0 4-2,1-5 0,5 5-32,-11 0 0,0 0 0,0 1 0,-1-1-100,-21 5-28,0 0-4,0 0-1102</inkml:trace>
          <inkml:trace contextRef="#ctx0" brushRef="#br0" timeOffset="11904">14099 1184 2019,'38'-5'89,"-21"5"19,-6-4-86,11-1-22,5-5 0,1 0 0,5 5 121,-1-4 20,-10-1 4,6 0 1,-1 0-69,6-4-13,-5-1-4,-1 0 0,-5 1-87,5-1-17,1-9-4,-1 4-1131</inkml:trace>
          <inkml:trace contextRef="#ctx0" brushRef="#br0" timeOffset="12752.21">14927 916 633,'0'0'28,"0"0"6,6 15-34,-1-5 0,6-1 0,0 1 0,0 0 393,6-5 72,4 4 15,1-4 2,0-5-267,6 0-54,-6 0-10,16 0-3,0 0-66,6-5-14,-11 5-2,6 0-1,-1-4-31,-5 4-6,0-5-2,0 0 0,-11 5-26,5-5-11,-5 0 1,0 0 0,0-5-110,-11 6-23,5-6-4,1 0-711,-6 0-142</inkml:trace>
          <inkml:trace contextRef="#ctx0" brushRef="#br0" timeOffset="13036.17">15509 1179 633,'0'25'56,"-6"-15"-44,-10-1-12,5 6 0,0 4 359,0 1 69,-6-1 15,1 6 2,-1-1-265,-5 5-52,11 1-12,-11-1-1,6 5-41,0 0-8,5-5-2,0 6 0,-6-6-30,12 5-6,-1-10-2,6 6 0,6-6-7,-1-5-2,1 1 0,10-1 0,1 1-6,-1-5-2,0-1 0,6-4 0,0-5 3,0 5 1,6-10 0,-1 9 0,-5-4-5,0-5-8,0 0 11,0 0-11,-6-5 0,6 0 0,-5 1 0,-1-6 0,1 0 0,-1-5-11,1 1 11,-1-6-13,-5 1-95,5-1-18,1-4-4,-1 4-710,1-4-143</inkml:trace>
          <inkml:trace contextRef="#ctx0" brushRef="#br0" timeOffset="13202.62">15816 1331 1440,'0'0'128,"-11"9"-103,5 1-25,1 0 0,-1 0 228,1 4 41,-6-4 8,5 9 2,1 1-108,-1-1-22,1 6-4,-1-1-1,1 5-56,-1 1-12,6 4-3,-5-10 0,5 10-27,0 0-6,0 5 0,0 0-1,0-4-27,0 4-4,0 0-8,5 9 11,1-9-33,-1 0-6,1-9-2,5-1 0,0-5-154,0-4-30,-6-6-6</inkml:trace>
        </inkml:traceGroup>
      </inkml:traceGroup>
    </inkml:traceGroup>
    <inkml:traceGroup>
      <inkml:annotationXML>
        <emma:emma xmlns:emma="http://www.w3.org/2003/04/emma" version="1.0">
          <emma:interpretation id="{54E2CF96-CEFA-4A1D-A341-33495171EAFA}" emma:medium="tactile" emma:mode="ink">
            <msink:context xmlns:msink="http://schemas.microsoft.com/ink/2010/main" type="paragraph" rotatedBoundingBox="1326,10976 10883,10885 10899,12642 1343,12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72ACC8-FAB4-4B50-A0D0-B0307959B1F9}" emma:medium="tactile" emma:mode="ink">
              <msink:context xmlns:msink="http://schemas.microsoft.com/ink/2010/main" type="line" rotatedBoundingBox="1326,10976 10883,10885 10899,12642 1343,12733"/>
            </emma:interpretation>
          </emma:emma>
        </inkml:annotationXML>
        <inkml:traceGroup>
          <inkml:annotationXML>
            <emma:emma xmlns:emma="http://www.w3.org/2003/04/emma" version="1.0">
              <emma:interpretation id="{50A27C04-BD63-4B53-8D8A-3514A9D4FC5C}" emma:medium="tactile" emma:mode="ink">
                <msink:context xmlns:msink="http://schemas.microsoft.com/ink/2010/main" type="inkWord" rotatedBoundingBox="1331,11466 3228,11448 3237,12406 1340,12424"/>
              </emma:interpretation>
              <emma:one-of disjunction-type="recognition" id="oneOf9">
                <emma:interpretation id="interp43" emma:lang="en-AU" emma:confidence="0">
                  <emma:literal>Area</emma:literal>
                </emma:interpretation>
                <emma:interpretation id="interp44" emma:lang="en-AU" emma:confidence="0">
                  <emma:literal>Aveo</emma:literal>
                </emma:interpretation>
                <emma:interpretation id="interp45" emma:lang="en-AU" emma:confidence="0">
                  <emma:literal>thea</emma:literal>
                </emma:interpretation>
                <emma:interpretation id="interp46" emma:lang="en-AU" emma:confidence="0">
                  <emma:literal>Aiea</emma:literal>
                </emma:interpretation>
                <emma:interpretation id="interp47" emma:lang="en-AU" emma:confidence="0">
                  <emma:literal>Areo</emma:literal>
                </emma:interpretation>
              </emma:one-of>
            </emma:emma>
          </inkml:annotationXML>
          <inkml:trace contextRef="#ctx0" brushRef="#br0" timeOffset="25083.54">54 3597 691,'0'5'61,"-16"-5"-49,10 5-12,6-5 0,0 0 37,0 0 5,0 0 1,-11 0 0,6 0-43,5 0 0,0 0 0,0 0 0</inkml:trace>
          <inkml:trace contextRef="#ctx0" brushRef="#br0" timeOffset="26008.73">71 3427 1598,'0'0'35,"0"0"7,0 0 2,0 0 1,0 0-36,0 0-9,0 0 0,0 0 0,0 0 82,-11 14 14,11 1 4,0 4 0,-6 1-48,6 4-8,6 6-3,-6 9 0,11 4-17,-11-8-3,0 4-1,5 4 0,6 6-11,-11 5-9,0-5 12,0 4-12,0 6 8,0 9-8,0-10 0,6 1 0,-1-10 0,6-10 0,-11-5 0,6-10 0,5-4 0,-11-11-12,0-9 0,0 0 0,0 0-36,0-4-8,11-11 0,0-9-1,5-11 57,-16-4 11,6 0 2,-6-9 1,5-1-14,0 0 0,-5-9 0,0-6 0,0 6-8,0-1-5,0 1-1,0 9 0,0 0 51,0 10 11,0 0 1,6 5 1,-1 0-6,6 10 0,-5-1-1,5 6 0,-11 4-6,5 5-1,12-4 0,-17 9 0,16 0-4,-10 5-2,5 0 0,0 10 0,5-5-7,-5 9-2,11 6 0,-6-1 0,-5 1-13,6 9-8,-1-5 10,1 15-10,5 0 9,0 5-9,-6 5 8,6 0-8,5 0 0,-10-6 8,-6 6-8,16-5 0,-16 0 0,6 0 0,-1 0-9,-5 0 9,6-5-52,-6-5-4,0-5-1,-6-5 0,-5-4-159,6-1-32</inkml:trace>
          <inkml:trace contextRef="#ctx0" brushRef="#br0" timeOffset="26218.75">98 4085 1324,'0'0'118,"0"0"-94,0 0-24,0 0 0,0 0 81,0 0 12,0 0 3,17 10 0,-1-6 34,1 1 7,-1-5 2,0-5 0,6 5-27,0 5-6,11-5-1,-11 5 0,0-5-37,11 0-7,-11 0-1,11 5-1,-11-5-42,11 0-8,-11-5-1,5 5-8,0-5-24,-10 0-11,10 1-2,-5-1-766,6 0-153</inkml:trace>
          <inkml:trace contextRef="#ctx0" brushRef="#br0" timeOffset="26785.02">773 3982 1875,'0'0'41,"0"0"9,0 0 2,0 0 0,0 0-41,0 0-11,5 15 0,-5 0 0,-5-1 98,10 1 18,-5 0 3,6-1 1,-1 6-72,6-1-15,-5 1-2,5 4-1,0-4-13,-6-1-2,1 1-1,10-1 0,-10-9-14,4 4-18,-4-4 4,-6-10 1,16 0 13,-16 0 0,0 0 0,6-5 0,5-4 48,-6-11 13,1-4 3,-6-6 0,0 1-52,-6 0-12,1 5 0,5-1 0,0-9 0,0 5 9,0 0-9,0 4 8,-11 1-8,11-1 0,11 1 0,-11 5-11,5 4 60,-5 0 12,6 6 3,-6 9 0,0 0-52,0-15-12,0 15 0,0 0 0,16 0 0,-5 5 0,6 0 0,5 0 0,-6 4-17,12-4-7,-7 5 0,7 0-1,-1-1 25,6 6 0,0-5 0,-11 0-8,11-6-1,-11 6 0,0-5 0,0 5 0,5-5-4,-16 0-1,6-5 0,-1 0 0,-5 0-1,0-5 0,-11 5 0,5-5 0,-5 5 15,6-10 10,-6 0-2,0 1 0,0-6-8,-6 0 10,1 1-10,-6 4 10,0-5-2,-5 6-8,-1-6 12,6 10-4,-5-5 3,-6 5 0,5 1 0,-5 4 0,6 0 2,-1 9 1,-4-4 0,10 10 0,-6-1-14,1 1 11,5 0-11,11 9 10,-17 0-10,17 1 0,0-1 0,6 5-11,5-9 11,-11 4-10,11 1 10,5-1-10,1-4 10,-1 4 0,6 0 0,-6 1-8,6-1 0,0-4 0,0-6 0,6 1 0,5-1-50,-17-4-10,22-5-1,-16 0-1,6-5-220,-6 0-44</inkml:trace>
          <inkml:trace contextRef="#ctx0" brushRef="#br0" timeOffset="27115.09">1749 3968 1094,'0'0'97,"-11"0"-77,5 0-20,-15-5 0,4 5 247,1 0 45,-6 0 10,11 0 2,-6 0-124,1 0-24,5 5-4,0 5-2,-6-6-91,6 6-19,1 0-3,4 5-1,6 4-24,-11 1-12,11-1 10,0 5-10,11 1 0,-11 4 0,6-9 0,-1 4 0,6-5 0,0 1-10,11-5 10,-11-1-8,-6-4 8,17 0-12,-16-5 12,10 4-12,-16-9 0,11-5 0,11 5 0,-11-4 0,0-11-20,5 5-5,-10-4-1,-1-6 0,1 1 38,-6-6 0,-6 1 0,6-1 0,-5 1 18,5 5 11,0-6 3,5 1 0,1 4-4,-6 1-1,5 4 0,-5 1 0,0 14 3,0 0 1,0 0 0,0 0 0,0 0-3,0 0-1,0 0 0,6 19 0,5 1-15,-11-1-2,5 1-1,6-1 0,6 5-20,5-4-4,-11-1-1,16 1 0,-10-5-140,-6-1-28,16-4-5</inkml:trace>
        </inkml:traceGroup>
        <inkml:traceGroup>
          <inkml:annotationXML>
            <emma:emma xmlns:emma="http://www.w3.org/2003/04/emma" version="1.0">
              <emma:interpretation id="{42489413-324E-4D33-9B78-1D2DEA624951}" emma:medium="tactile" emma:mode="ink">
                <msink:context xmlns:msink="http://schemas.microsoft.com/ink/2010/main" type="inkWord" rotatedBoundingBox="4069,10950 4764,10943 4781,12700 4086,12707"/>
              </emma:interpretation>
              <emma:one-of disjunction-type="recognition" id="oneOf10">
                <emma:interpretation id="interp48" emma:lang="en-AU" emma:confidence="0">
                  <emma:literal>of</emma:literal>
                </emma:interpretation>
                <emma:interpretation id="interp49" emma:lang="en-AU" emma:confidence="0">
                  <emma:literal>off</emma:literal>
                </emma:interpretation>
                <emma:interpretation id="interp50" emma:lang="en-AU" emma:confidence="0">
                  <emma:literal>sf</emma:literal>
                </emma:interpretation>
                <emma:interpretation id="interp51" emma:lang="en-AU" emma:confidence="0">
                  <emma:literal>ot</emma:literal>
                </emma:interpretation>
                <emma:interpretation id="interp52" emma:lang="en-AU" emma:confidence="0">
                  <emma:literal>of,</emma:literal>
                </emma:interpretation>
              </emma:one-of>
            </emma:emma>
          </inkml:annotationXML>
          <inkml:trace contextRef="#ctx0" brushRef="#br0" timeOffset="27939.77">3021 4026 2232,'0'0'49,"0"0"11,0 0 1,0 0 1,0 0-50,-5 0-12,-6-9 0,5-1 0,-5 5 96,6-5 16,5 0 3,-11 1 1,5-1-42,1 0-8,-1 0-2,-5 1 0,11-1-13,-11 0-3,1 0-1,4 6 0,-5-1-24,0 0-5,6 0-1,-12 5 0,6 5-29,0-5-7,-5 10-1,-1-1 0,1 1-3,10 5-1,-10-1 0,5 1 0,5 0 1,6-1 0,0 6 0,6-1 0,-1-4 0,6-1 0,0 6 0,0-5 0,6-1 7,10 1 2,-16-5 0,17-1 0,-12 6 4,1-5 1,4-10 0,-4 5 0,5-1 9,-6-4 0,1-4 0,-1-1 0,-5-5 0,6 5 0,-1-5 10,-5 1-10,-5-6-10,4 0-8,-4 1-2,-1-1 0,1 0 68,-6-4 12,0 4 4,-6-4 0,6-1-64,-5 1-21,-1-1 0,1 1 0,0-1 33,-1 6 8,1-1 0,-1 0 1,-5 6-68,6 4-13,5 5-4,-6-5 0,-5 0 51,11 5 13,0 0 0,0 0 0,0 0 0,0 0 0,0 0 0,0 0 0,0 0-46,0 0-7,0 0-2,0 0 0,0 0 38,11 0 7,-11 0 2,22-5 0,-11 0 8,0 0 0,5-4 0,-5-1 0,-5 0 0,5 0 8,5-4-8,-5-1 11,-5-4 4,5 4 1,0-4 0,-6-1 0,6 5 20,-5-9 4,-1 5 0,1-6 1,-1 1-25,1 4-4,-6-9-2,0 5 0,0-1-10,0-9-14,0 5 3,-6-5 1,6 0 59,-5 0 12,-1 4 3,1-4 0,-6 0-52,5 0-12,-5 0 0,6-5 0,-6 5 0,5 4 0,-10-4 0,5 5 0,0 5 0,0 4 0,0 1 0,5 4 0,1 5-10,0 10-2,-1 0 0,6 0 0,-5 10 12,-1 5 9,6 9-1,0 5-8,0 1 0,0 18 0,0 1 0,0 10-9,11-6 9,-5 6 0,10-1-9,-5 10 9,0 6 0,0-16 0,5 1-9,-5 4 9,0 15 9,6 0 6,-1-5 1,-5 10 0,6-5-60,5 19-11,-6-9-2,0 0-1,1-15-214,-6-10-44,11 64-8,-11-54-1</inkml:trace>
          <inkml:trace contextRef="#ctx0" brushRef="#br0" timeOffset="28100.48">3197 4309 1152,'0'0'102,"0"0"-82,0 0-20,0 0 0,0 0 218,16-5 39,-5 5 8,6 0 2,5-5-127,-6 5-26,0-5-5,6 1-1,6-1-59,-6 0-12,-6-5-2,1-5-1,10 6-214,6-11-44</inkml:trace>
        </inkml:traceGroup>
        <inkml:traceGroup>
          <inkml:annotationXML>
            <emma:emma xmlns:emma="http://www.w3.org/2003/04/emma" version="1.0">
              <emma:interpretation id="{FDD2A00C-3932-4213-AFA7-2D108A4EC1D7}" emma:medium="tactile" emma:mode="ink">
                <msink:context xmlns:msink="http://schemas.microsoft.com/ink/2010/main" type="inkWord" rotatedBoundingBox="5867,11469 8080,11448 8090,12490 5877,12511"/>
              </emma:interpretation>
              <emma:one-of disjunction-type="recognition" id="oneOf11">
                <emma:interpretation id="interp53" emma:lang="en-AU" emma:confidence="0">
                  <emma:literal>D.</emma:literal>
                </emma:interpretation>
                <emma:interpretation id="interp54" emma:lang="en-AU" emma:confidence="0">
                  <emma:literal>D:</emma:literal>
                </emma:interpretation>
                <emma:interpretation id="interp55" emma:lang="en-AU" emma:confidence="0">
                  <emma:literal>It</emma:literal>
                </emma:interpretation>
                <emma:interpretation id="interp56" emma:lang="en-AU" emma:confidence="0">
                  <emma:literal>II</emma:literal>
                </emma:interpretation>
                <emma:interpretation id="interp57" emma:lang="en-AU" emma:confidence="0">
                  <emma:literal>TI</emma:literal>
                </emma:interpretation>
              </emma:one-of>
            </emma:emma>
          </inkml:annotationXML>
          <inkml:trace contextRef="#ctx0" brushRef="#br0" timeOffset="29598.76">6367 3958 1612,'-11'5'144,"11"-5"-116,0 0-28,0 0 0,0 0 150,0 0 24,0 0 5,0 0 1,22 0-60,-6 0-12,0-5-3,6 5 0,0-5-30,0 5-7,-5 0 0,10-5-1,-10 0-59,4 1-8,1 4 0,-5-5-12,-17 5 12,22-5 0,5-5 0,-10 5-9,-17 5-98,0 0-19,16-10-4,1 6-636,-17 4-127</inkml:trace>
          <inkml:trace contextRef="#ctx0" brushRef="#br0" timeOffset="29761.68">6405 4173 460,'5'19'41,"-5"-4"-33,0-6-8,0 1 0,0-10 359,0 0 69,0 0 15,17 10 2,5-5-244,-6-5-49,1 10-9,-1-6-3,-5 1-54,11-5-11,5 0-3,1 0 0,5 0-46,-6 0-10,1-5-1,5 1-1,5-1-202,-11 0-41</inkml:trace>
          <inkml:trace contextRef="#ctx0" brushRef="#br0" timeOffset="29191.86">4551 3436 1094,'0'0'97,"0"0"-77,0 0-20,0 0 0,0 0 144,11 0 26,0 0 5,0 0 1,11-4 0,-11 4 1,6-5 0,-1 5 0,6-5-72,5 5-14,6 0-3,-5 0-1,-1 0-26,6 0-5,0 5 0,0-5-1,5 5-20,6-5-4,0 0-1,0 4 0,-11-4-17,5 0-3,11 0-1,1 0 0,-6 0-9,0 5 0,-1-5 0,1 0 8,-5 0-8,-6 0 0,-6 0 0,0 5 0,1-5 0,-6 0 0,0 5 0,-11-5 0,5 5 0,-16-5 0,6 5 0,-6-5 0,0 0 0,0 0 0,0 0 0,0 0 0,0 0 0,0 0 0,11 5 0,-11-5 0,0 0 8,5 9-8,-5-9 0,6 10 8,-6 0-8,0 5 0,0-15 0,0 9 0,-6 6 0,6 4 0,0-4-8,0 9 8,0-4 0,0-1-9,0 6 9,6-1 0,-1 5-12,-5 1 12,0 9-12,0-15 12,6-14-18,-1 9 3,1 1 1,-1-1 0,-5 6-3,6 4-1,-1-5 0,0 10 0,1-4 1,-1-1 0,-5 5 0,6-5 0,-1-4 4,1 4 1,-1 5 0,1-10 0,-6-4 0,0-1 0,5 1 0,1-1 0,-1 1 0,1-5 1,-6-1 0,0-4 0,5 5 11,-5-15 0,0 0 0,-5 14 0,5-14 0,0 10 0,0-10 0,-6 10 0,6-10 12,-11 9-3,11-9 0,-5 10 0,-17-5-9,5 0 10,1 0-10,0 0 10,-6 0-10,5-5 0,-5 0 0,-5 4 0,-1-4 8,6 0-8,-10-4 12,-1 4-4,5-5 5,-16 0 1,6 0 0,5 0 0,0 0-5,0 5-1,11-5 0,-5 0 0,-1 1 0,7-1 0,-12 5 0,11-5 0,-6 0-17,12 5-4,-1 0-1,1 0 0,5 0-29,-5 0-5,5 0-2,0 0 0,11 0-114,0 0-22,0 0-5,-6 10-1</inkml:trace>
          <inkml:trace contextRef="#ctx0" brushRef="#br0" timeOffset="28502.67">4650 3417 1440,'0'0'128,"0"0"-103,0 0-25,0 0 0,0 0 117,0 0 19,0 0 3,0 0 1,0 0-6,0 15-1,0 4 0,0 5 0,0 6-70,5-1-15,1 5-2,-1 15-1,6 0-18,-5-10-4,10 0-1,-10 0 0,5 9-10,0-4-3,0 5 0,0-5 0,0 0-9,5 9-9,-5-4 9,6-5-13,-6-10-119,0-5-23,-6-9-5,0-1-534,1-4-107</inkml:trace>
        </inkml:traceGroup>
        <inkml:traceGroup>
          <inkml:annotationXML>
            <emma:emma xmlns:emma="http://www.w3.org/2003/04/emma" version="1.0">
              <emma:interpretation id="{1E872ED3-972B-45F5-AC2E-C3192FA7F186}" emma:medium="tactile" emma:mode="ink">
                <msink:context xmlns:msink="http://schemas.microsoft.com/ink/2010/main" type="inkWord" rotatedBoundingBox="9067,11296 10886,11279 10897,12418 9078,12435"/>
              </emma:interpretation>
              <emma:one-of disjunction-type="recognition" id="oneOf12">
                <emma:interpretation id="interp58" emma:lang="en-AU" emma:confidence="0">
                  <emma:literal>12=1</emma:literal>
                </emma:interpretation>
                <emma:interpretation id="interp59" emma:lang="en-AU" emma:confidence="0">
                  <emma:literal>125 \</emma:literal>
                </emma:interpretation>
                <emma:interpretation id="interp60" emma:lang="en-AU" emma:confidence="0">
                  <emma:literal>F. \</emma:literal>
                </emma:interpretation>
                <emma:interpretation id="interp61" emma:lang="en-AU" emma:confidence="0">
                  <emma:literal>125 |</emma:literal>
                </emma:interpretation>
                <emma:interpretation id="interp62" emma:lang="en-AU" emma:confidence="0">
                  <emma:literal>1=1</emma:literal>
                </emma:interpretation>
              </emma:one-of>
            </emma:emma>
          </inkml:annotationXML>
          <inkml:trace contextRef="#ctx0" brushRef="#br0" timeOffset="30298.48">7770 3578 2098,'0'0'46,"0"0"10,0 0 1,0 0 3,0 0-48,0 0-12,0 0 0,0 0 0,0 0 124,0 0 24,0 0 4,-5 5 0,-1 4-77,1 6-16,5 5-3,5 9-1,-5 0-37,6 5-7,-1 0-2,1 0 0,5 10 1,0 5 0,0-5 0,0 0 0,0 0-10,5 14-16,-5-9 4,0 0 1,6-1-38,-12-9-8,6-9-2,-5-1 0,5-5-212,-6 1-42,0-6-9,-5-19-2</inkml:trace>
          <inkml:trace contextRef="#ctx0" brushRef="#br0" timeOffset="30717.29">8017 3266 1911,'0'14'84,"0"-14"19,0 0-83,17-4-20,-6-1 0,-11 5 0,0 0 117,16-10 19,12 5 4,-7 0 1,-4 0-10,-1 0-3,1 5 0,-6 0 0,5 0-102,-16 0-26,0 0 0,17 5 0,-1 0 0,-10 0 0,-6 5 0,0 4 0,0 6 0,-6-1 0,-5 1 0,0 4 0,-5 1-97,-1-6-25,12 1-5,-1-1-1,-10-4 0,10-1 0,1-4 0,5 5 0,-11-1 52,0-4 9,0 0 3,11-10 0,0 0 56,0 15 8,-5-1 8,5-14-8,0 0 52,5 10 5,1 5 1,-6-15 0,5 9 5,6-4 1,0 0 0,-11-5 0,0 0 51,16 5 10,12-5 3,-6 5 0,-6-5-103,1 0-25,-1 0 0,6 0 0,0 0-46,-6 0-14,1 0-4,-1-5-682,6 0-137</inkml:trace>
          <inkml:trace contextRef="#ctx0" brushRef="#br0" timeOffset="30908.12">8418 4026 2163,'0'0'48,"0"0"9,0 0 3,16 10 0,6-10-48,0 0-12,-11 0 0,5 0 0,1-5 111,5 0 19,5 5 4,-5-5 1,0 1-64,-6-1-13,-5 5-2,0-5-1,6 0-42,-6 5-13,0 0 8,-6 0-8,6 0-22,0 0-8,0 0-2,-11 0 0,0 0-200,0 0-40</inkml:trace>
          <inkml:trace contextRef="#ctx0" brushRef="#br0" timeOffset="31102.47">8494 4109 1728,'-11'20'76,"11"-15"16,0 4-73,0-9-19,0 0 0,0 5 0,0 10 131,6-10 22,-6-5 5,0 0 1,22 5-50,-6-1-9,-5 1-3,6 5 0,5-5-26,0-5-6,-6 0-1,6 0 0,0 5-51,-6-5-13,12 5 0,-6-10 0,0 5 0,0-5-10,5 0 2,0-5-841,1 1-168</inkml:trace>
          <inkml:trace contextRef="#ctx0" brushRef="#br0" timeOffset="31439.98">9481 3612 2016,'17'-20'179,"-17"20"-143,0 0-36,0 0 0,0 0 113,0 0 16,-6 10 3,1 5 1,-1-5-21,6 4-4,0 6 0,0-1-1,-5 6-35,5-1-6,5 5-2,1-9 0,-6-6-51,0 1-13,5 9 0,1 6 0,5 4 0,-6 0 9,1 0-9,-1 10 8,6-5-8,0 5-14,-11-10 3,6 5 1,-6-5-113,11-5-22,0 5-5,-6-4-1072</inkml:trace>
        </inkml:traceGroup>
      </inkml:traceGroup>
    </inkml:traceGroup>
    <inkml:traceGroup>
      <inkml:annotationXML>
        <emma:emma xmlns:emma="http://www.w3.org/2003/04/emma" version="1.0">
          <emma:interpretation id="{578C2829-3051-4C4E-8BA9-FD924056D356}" emma:medium="tactile" emma:mode="ink">
            <msink:context xmlns:msink="http://schemas.microsoft.com/ink/2010/main" type="paragraph" rotatedBoundingBox="2082,13594 14234,13718 14215,15578 2063,15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958F70-6001-4D08-9681-BBD6EDB0C60B}" emma:medium="tactile" emma:mode="ink">
              <msink:context xmlns:msink="http://schemas.microsoft.com/ink/2010/main" type="line" rotatedBoundingBox="2082,13594 14234,13718 14215,15578 2063,15454"/>
            </emma:interpretation>
          </emma:emma>
        </inkml:annotationXML>
        <inkml:traceGroup>
          <inkml:annotationXML>
            <emma:emma xmlns:emma="http://www.w3.org/2003/04/emma" version="1.0">
              <emma:interpretation id="{EB6BF285-B535-436E-800B-192DD0D94D7E}" emma:medium="tactile" emma:mode="ink">
                <msink:context xmlns:msink="http://schemas.microsoft.com/ink/2010/main" type="inkWord" rotatedBoundingBox="2085,13694 7776,13879 7731,15253 2040,15067"/>
              </emma:interpretation>
              <emma:one-of disjunction-type="recognition" id="oneOf13">
                <emma:interpretation id="interp63" emma:lang="en-AU" emma:confidence="0">
                  <emma:literal>Proportion:</emma:literal>
                </emma:interpretation>
                <emma:interpretation id="interp64" emma:lang="en-AU" emma:confidence="0">
                  <emma:literal>proportion:</emma:literal>
                </emma:interpretation>
                <emma:interpretation id="interp65" emma:lang="en-AU" emma:confidence="0">
                  <emma:literal>proportion =</emma:literal>
                </emma:interpretation>
                <emma:interpretation id="interp66" emma:lang="en-AU" emma:confidence="0">
                  <emma:literal>Proportion.</emma:literal>
                </emma:interpretation>
                <emma:interpretation id="interp67" emma:lang="en-AU" emma:confidence="0">
                  <emma:literal>proportion.</emma:literal>
                </emma:interpretation>
              </emma:one-of>
            </emma:emma>
          </inkml:annotationXML>
          <inkml:trace contextRef="#ctx0" brushRef="#br0" timeOffset="34231.96">762 5840 748,'0'0'33,"0"0"7,0 0-32,0 0-8,0 0 0,5-5 0,6 0 224,11 0 44,-16-5 8,16 5 1,5 5-175,-11 0-35,6 0-7,-5 0-2,5 5 22,11 0 5,-6 5 1,6 0 0,0-5-42,5 4-9,-10 6-2,5 0 0,0-6-19,-12 1-4,7 0-1,-1 4 0,-10-4 3,-1 5 1,6-1 0,-16-4 0,5 0-13,0 0 9,-11-10-9,0 14 8,-6 1-8,1 0 8,-6-11-8,5 6 8,-16 0-23,6 0-5,-1-5 0,-16-1-1,6 1 21,-6 0 0,0 0 0,0 0 0,6-5-32,-12 0-3,7 0 0,10 5 0,5-5-53,6-5-12,0 5-1,0-5-816</inkml:trace>
          <inkml:trace contextRef="#ctx0" brushRef="#br0" timeOffset="33934.44">866 5864 1555,'-22'-34'68,"22"34"16,0 0-68,-11-5-16,6 0 0,5 5 0,0 0 96,-11 0 15,0 0 3,5 5 1,-5 0-43,11 5-9,0-1-2,11 6 0,-11 0-3,0 4-1,17 6 0,-17-1 0,16 5-31,-5 5-6,6 0-2,-1 15 0,0 0-10,1 9-8,-6 1 12,16-1-12,-10-4 0,5 0 0,-6-6 0,1-4 0,4 0-48,-10-10-3,0 0-1,6-9 0,-12-6-161,-5-4-33</inkml:trace>
          <inkml:trace contextRef="#ctx0" brushRef="#br0" timeOffset="34742.22">1530 6244 1386,'0'0'61,"5"15"13,6 4-59,-11-4-15,0 0 0,6 4 0,-6 1 79,5-1 13,0 6 2,1-1 1,-6 5-25,5-4-5,-5 4-1,6-5 0,-1 1-51,1 4-13,-6-5 0,0-4 0,0-1 28,0-4 4,0-5 0,0-10 0,0 0-19,0 0-3,0 0-1,0 0 0,0-10 11,-6-5 1,6-4 1,0 4 0,0-4-22,0-6 0,0 1 0,6-1 8,-6 1 4,0-5 2,0 0 0,11 4 0,-11-4-5,11 0-1,-6 4 0,6 1 0,0 0 9,-5 9 2,5-5 0,0 6 0,0 4-6,5 0-1,-16 10 0,6 0 0,5 0-4,0 5-8,-1 10 11,1-1-11,-5 1 8,5 9-8,-11 1 0,11 4 0,5 0 0,-10 1 0,5-1 0,11 5-12,-17-10-2,6 6 0,11-1 0,-5-5 0,-6 1-22,5-1-4,0-5 0,6 1-1,-5-5 30,-6-1 11,11-4 0,-6-5-9,1 0 9,-6-5 0,-11 0 0,16 0-8,-5-5 16,-6 0 4,1-10 1,-6 1 0,0-1 18,0-4 3,-6-1 1,1-4 0,5 4-11,-16-4-3,5-1 0,-6-4 0,6 5 15,-11-1 4,6 1 0,-12 5 0,6-1-26,-5 5-5,0 1-1,5 9 0,0 0-29,-6 10-7,17 0 0,-16 5-1,10-1-146,6 6-29,-5 0-5,11 4-401,-1 1-80</inkml:trace>
          <inkml:trace contextRef="#ctx0" brushRef="#br0" timeOffset="35222.94">2182 6259 230,'0'0'10,"-5"15"2,-1-6-12,1-4 0,-1 5 0,1 5 0,5-1 400,0 1 78,-6 4 15,6 1 3,0 9-349,6 0-71,-1 1-13,1-1-3,-1 10-36,12 0-8,-6 5 0,-6-5-1,6 5-15,16 34 0,-10-20 8,-6-38-8,-6 9 0,12-5 0,-17 5 0,11 1 0,-6-6-23,1 0-1,-1-4 0,-5-5 0,11-1-8,-11-14-3,0 0 0,0 0 0,0 0 7,0 0 0,0 0 1,-16-14 0,5-6 27,0 1 0,0-11 0,0 1 0,-6 0 19,6 0-1,6-1 0,-11-4 0,5-10 6,0 5 2,-6-5 0,12 5 0,5 5 3,-6 0 1,6 0 0,6 5 0,-1 4 9,1 1 1,5 0 1,0 4 0,-6 6-4,6-1-1,0 5 0,0 5 0,5 0-12,-5 1-2,6 4-1,-6 4 0,5 1-9,-5 5-3,0-5 0,6 10 0,-6-6 0,5 6 0,-16 0 0,11-1 0,-5 1-9,-1 4 0,1-4-12,-6 0 12,0 4 10,-6-4 10,1-1 1,5 1 1,-11 0-14,5-1-8,-16 1 8,11-5-8,-5-6-10,-1 1-6,6 0-2,-5-10 0,5 0-39,0 1-8,5-1-2,-5-5 0,6 0-54,5-4-11,-6-1-3,12-5-506,-6 6-102</inkml:trace>
          <inkml:trace contextRef="#ctx0" brushRef="#br0" timeOffset="35506.51">2423 6356 1497,'0'0'66,"11"0"14,-11 0-64,6 10-16,5 0 0,-6 0 0,6-1 112,0 6 20,-11 5 3,11-6 1,-11 11-36,6-6-8,-1 5 0,12 1-1,-12 4-49,6 0-10,-5-4-1,5 4-1,11-10-30,-17 6 0,11-6 0,1-4 0,-17 0 15,5-6 0,1 1 0,5-5 0,0 0-24,-11-5-5,0 0-1,22-5 0,-11 0 63,0-5 13,5-4 3,-16-1 0,11-4 0,-11-1 0,0 1 0,0-1 0,-11-4-52,11-1-12,-11 6 0,0-6 0,-5 1 0,-1 5 8,6-6-8,0 6 0,-5-1 0,-1 6 0,-4-1 0,4 5 0,1 0-57,-1 6-5,12-6-1,-12 10 0,17 0-21,-11-5-4,0 0 0,11 5-1,0 0-165,0 0-33,17-15-6,5 1-2</inkml:trace>
          <inkml:trace contextRef="#ctx0" brushRef="#br0" timeOffset="35767.54">2829 6415 1641,'0'0'36,"11"15"7,0-1 1,-5 1 4,-1-1-39,6 1-9,6 0 0,-6-1 0,-6 1 76,6 0 14,0 4 2,5 5 1,-10-4-26,5-1-6,0-4-1,0 0 0,-11 4-4,11-4-2,-11-15 0,0 0 0,0 0-6,0 0 0,0 0-1,0 0 0,0 0 5,0-15 0,0 1 1,0-6 0,0 1-12,-6-6-2,6 6-1,-5-6 0,5 1-22,0-5-4,0 4 0,5-4-1,6-5-11,-11 10-17,6-6 4,-1 6 1,1 4 12,5 1 0,0-1 0,-6 1 0,1 9-68,5-4-7,-6 9-1,6 0-730,-11 5-146</inkml:trace>
          <inkml:trace contextRef="#ctx0" brushRef="#br0" timeOffset="35969.94">3235 6308 1792,'0'0'80,"0"0"16,0 0-77,11 0-19,6-5 0,-1 0 0,0 0 132,1 0 24,5-5 4,0 6 0,5-11-66,-10 10-14,-6 0-2,5-5-1,6 6-10,-6-6-3,6 0 0,-5 0 0,-1 1-102,6-1-21,-5 0-4,5 0-1,-17 1-124,12-1-24,15-10-6,-15 6-1</inkml:trace>
          <inkml:trace contextRef="#ctx0" brushRef="#br0" timeOffset="36174.77">3389 5728 2314,'0'0'51,"0"0"10,0 0 3,0 0 1,-6 9-52,-5 6-13,0-5 0,6-1 0,5 6 77,0 5 13,0-1 2,0 1 1,0 4-23,11 0-5,-6 6-1,12-1 0,-6 0-51,0 10-13,0 5 0,0 10 0,5-1 40,-11 1 6,12-1 1,-1 6 0,1-10-47,-1-1 0,6-4-10,-11-10 2,6 5-25,-1-9-5,-5-1-1,6-5-833,-7-4-166</inkml:trace>
          <inkml:trace contextRef="#ctx0" brushRef="#br0" timeOffset="36346.57">3784 6439 1688,'0'25'75,"0"-25"15,0 9-72,5 1-18,-5 0 0,5 5 0,1-1 89,-6 1 15,5-5 2,1 4 1,5 1-66,0-1-13,-6 1-2,6 0-1,0-1-47,-11-4-10,11 5-1,-5-10-895</inkml:trace>
          <inkml:trace contextRef="#ctx0" brushRef="#br0" timeOffset="36508.98">3943 6030 1036,'0'0'92,"-11"0"-73,5 0-19,6 0 0,-11 0 281,11 0 53,-11 5 10,11-5 3,0 0-230,0 0-45,-11 5-10,11-5-2,0 0-70,0 0-14,0 0-4,0 0 0,0 0-127,0 0-25,11 9-6</inkml:trace>
          <inkml:trace contextRef="#ctx0" brushRef="#br0" timeOffset="36777.73">4030 6356 460,'6'25'20,"-6"-11"5,0 1-25,11 5 0,-11-1 0,0 1 0,5-1 316,1-4 59,-1 4 11,6 1 2,0-1-233,0-9-47,0 5-10,6-6-2,-1 6-40,-5-5-8,5-5-1,1 4-1,-6-4-14,5 0-4,-5-5 0,0-5 0,6 5 17,-6-5 3,0 0 1,0-4 0,-6-1 12,1 5 3,-6-5 0,0-4 0,5-1-52,-5-4-12,-5 4 0,-1 0 0,1-4 0,-6-1 0,-6 1 0,6-1 0,0 6 35,-11-6 4,6 6 1,-1-1 0,-5 5-64,11 0-13,-5 6-3,5-1 0,-5 0-21,10 5-5,6 0-1,0 0 0,0 0-144,0 0-29,0 0-5,0 14-681</inkml:trace>
          <inkml:trace contextRef="#ctx0" brushRef="#br0" timeOffset="37068.56">4305 6332 460,'0'0'41,"0"0"-33,21 10-8,-10 0 0,0-1 284,6 1 54,-6 5 11,5 4 3,1 1-232,-1-1-47,1 1-9,-1 4-1,1 0-19,-7 1-4,7-11-1,-6 6 0,0 4-21,0-4-4,0-6-1,0 1 0,-6-5-5,1 0 0,-1-1-8,-5-9 12,0 0 18,0 0 3,0 0 1,0 0 0,11-9 2,-5-1 1,-1-5 0,6-4 0,-11-1 6,0 1 1,6-6 0,-1-4 0,1 0-20,5-5-3,0 0-1,-1 4 0,-4-4 36,5 10 6,0-1 2,5 11 0,-5-1 0,0 10 0,0-4 0,6 13 0,-1 1-52,1 10-12,5 4 0,-6 6 0,6-1 0,0 5 0,0 1 8,-6-1-8,12 0-50,-1 0-13,-5-9-2,5-1-819,1 1-164</inkml:trace>
          <inkml:trace contextRef="#ctx0" brushRef="#br0" timeOffset="37451.75">6186 6122 1843,'0'0'164,"0"0"-132,0 10-32,0-10 0,0 0 84,0 10 9,5 0 3,6-1 0,0-4-3,0 5 0,5-5 0,1 0 0,-6-5-61,0 5-12,5-5-2,1 0-1,-6 0-27,5-5-6,-5 5 0,0 0-740,0-5-147</inkml:trace>
          <inkml:trace contextRef="#ctx0" brushRef="#br0" timeOffset="37596.35">6158 6434 2185,'0'10'48,"0"-10"9,11 10 3,11 0 2,-6-5-50,6-1-12,0 1 0,6-5 0,-1 5 57,1 0 9,-1-5 2,11 0-756,1 0-152</inkml:trace>
        </inkml:traceGroup>
        <inkml:traceGroup>
          <inkml:annotationXML>
            <emma:emma xmlns:emma="http://www.w3.org/2003/04/emma" version="1.0">
              <emma:interpretation id="{50647C89-62F9-4F48-9B89-141FB4A354A1}" emma:medium="tactile" emma:mode="ink">
                <msink:context xmlns:msink="http://schemas.microsoft.com/ink/2010/main" type="inkWord" rotatedBoundingBox="9123,13217 10510,14703 9491,15654 8104,14168"/>
              </emma:interpretation>
              <emma:one-of disjunction-type="recognition" id="oneOf14">
                <emma:interpretation id="interp68" emma:lang="en-AU" emma:confidence="0">
                  <emma:literal>Init.</emma:literal>
                </emma:interpretation>
                <emma:interpretation id="interp69" emma:lang="en-AU" emma:confidence="0">
                  <emma:literal>Iii.</emma:literal>
                </emma:interpretation>
                <emma:interpretation id="interp70" emma:lang="en-AU" emma:confidence="0">
                  <emma:literal>Iii,</emma:literal>
                </emma:interpretation>
                <emma:interpretation id="interp71" emma:lang="en-AU" emma:confidence="0">
                  <emma:literal>Ii.</emma:literal>
                </emma:interpretation>
                <emma:interpretation id="interp72" emma:lang="en-AU" emma:confidence="0">
                  <emma:literal>Ii,</emma:literal>
                </emma:interpretation>
              </emma:one-of>
            </emma:emma>
          </inkml:annotationXML>
          <inkml:trace contextRef="#ctx0" brushRef="#br0" timeOffset="39154.82">7217 6454 1688,'32'0'75,"-32"0"15,0 0-72,6 5-18,16 0 0,0 0 0,0-1 100,0 1 17,0-5 3,16 5 1,6 0-8,0-5-1,-17 0-1,12 5 0,4-5-61,-10 0-12,-11 5-2,6-5-1,5 0 8,-6 0 1,6-5 1,0 0 0,-11 5-76,0-5-15,11 0-3,-11 0-1151</inkml:trace>
          <inkml:trace contextRef="#ctx0" brushRef="#br0" timeOffset="38528.79">7293 5645 1749,'0'0'77,"0"0"17,0 0-75,0 0-19,0 0 0,0 0 0,0 0 101,0 0 17,0 0 3,0 0 1,0 0-18,0 0-3,0 0-1,17 9 0,5-4-36,-11 0-8,0-5-2,5 5 0,6 0-16,5 0-3,-5-5-1,0 5 0,-5-5-17,10 0-3,6 0-1,-5 0 0,-28 0-5,21 0-8,12-5 11,6 0-11,-6 5 0,0-5 0,-6 0-12,0 0 3,6-4-36,-5-1-7,-23 0-2,12 5 0,-1 0-181,-5 0-36</inkml:trace>
          <inkml:trace contextRef="#ctx0" brushRef="#br0" timeOffset="38740.97">7507 5693 1782,'-11'30'79,"11"-21"16,0 1-76,0 5-19,0-5 0,0 4 0,0 1 114,0-1 19,0 6 4,0-1 1,0 1-77,6-1-15,-1 6-3,1-1-1,-1 1-30,6-6-12,-5-4 8,5-1-8,-17 6 0,12-1 0,5 1-12,0-6 12,-6 1-161,-5 0-25,0-15-5</inkml:trace>
          <inkml:trace contextRef="#ctx0" brushRef="#br0" timeOffset="38925.79">7683 5752 1267,'0'0'112,"0"0"-89,-6 15-23,-5-6 0,11-9 191,0 0 33,0 20 8,0-1 0,-5 6-120,5-1-24,5-4-4,1 4-2,-6 0-56,5 1-11,6-6-3,0 1 0,-11 4-12,6-9-16,5-10 3,0 4 1,-6 1-61,-5 0-12,6 4-3</inkml:trace>
          <inkml:trace contextRef="#ctx0" brushRef="#br0" timeOffset="39493.31">7743 6678 1036,'-5'20'92,"5"-6"-73,-6-4-19,6-10 0,-5 5 300,5-5 57,0 0 11,-11 15 3,-6-1-235,6 1-48,11-5-8,-5 9-3,-12-4-61,1-1-16,16 6 0,0-6 0,0 6 0,-6-1 0,-5 1 0,11-1 0,11-4-20,-11 0-8,-16-1 0,10-4-1,17 0-5,-11-10-1,0 0 0,0 0 0,0 0 24,0 0 11,0 0-10,0 0 10,-16 0 0,16 0 0,0 0 0,0 0 0,0 0 8,11 0 8,11-5 2,-6 0 0,12 0 10,-12 0 3,-16 5 0,17-5 0,5-4-9,-1 4-2,-10-5 0,0 10 0,6-5-20,-1 0 8,1 0-8,-6 1 0,-11 4-35,16-5-11,1-5-2,-1 5-710,-16 5-142</inkml:trace>
          <inkml:trace contextRef="#ctx0" brushRef="#br0" timeOffset="39707.28">7902 6742 2192,'17'0'48,"-12"4"11,-5-4 1,0 0 1,0 0-49,0 0-12,0 0 0,0 20 0,-5-1 53,5 1 8,0-1 2,5 6 0,-10-1-16,5 1-3,10-1-1,1 10 0,-11 5-35,0 0-8,0 0 0,6 0 0,10-5-35,-5 0-5,-11-4-2,0-6 0,17-5-81,-6-4-16,-6-5-3,-5-10-1</inkml:trace>
          <inkml:trace contextRef="#ctx0" brushRef="#br0" timeOffset="40259.7">8440 6556 1897,'-22'15'84,"16"-5"17,1-5-81,5-5-20,0 0 0,5 9 0,-5 1 131,0-10 21,22 10 5,0-5 1,-6 4-34,1 1-8,-1-5 0,12 0-1,5-5-92,-6 5-23,0-5 0,6 0 0,-5 0 56,5-5 6,-6 5 2,1 0 0,-1-5-52,-5-5-12,0 5 0,5 1 0,-5-1-48,0 0-13,-5 0-3,-1-5 0,1 5 22,-7 0 4,7 1 1,-12-1-795,6 0-158</inkml:trace>
          <inkml:trace contextRef="#ctx0" brushRef="#br0" timeOffset="40011.46">8620 6044 2131,'0'0'189,"0"0"-151,0 0-30,0 0-8,0 0 130,0 0 25,0 0 5,0 0 0,0 0-90,0 0-18,0 0-4,0 0-1,0 0-27,0 0-4,11 5-2,-5 5 0,-1 5-88,1-6-18,10 1-3,-10 0-715,5 5-143</inkml:trace>
          <inkml:trace contextRef="#ctx0" brushRef="#br0" timeOffset="40438.92">8889 6878 2192,'0'0'97,"-5"10"20,-1 4-93,6-4-24,0-10 0,-5 10 0,5 5 93,0-15 15,0 0 2,5 9 1,-5-9-77,0 0-15,0 0-3,0 0-793,0 0-159</inkml:trace>
        </inkml:traceGroup>
        <inkml:traceGroup>
          <inkml:annotationXML>
            <emma:emma xmlns:emma="http://www.w3.org/2003/04/emma" version="1.0">
              <emma:interpretation id="{D3F9CD0F-A859-41F8-AD11-DBDC6DA3A7DB}" emma:medium="tactile" emma:mode="ink">
                <msink:context xmlns:msink="http://schemas.microsoft.com/ink/2010/main" type="inkWord" rotatedBoundingBox="11139,14143 12402,14313 12288,15164 11024,14994"/>
              </emma:interpretation>
              <emma:one-of disjunction-type="recognition" id="oneOf15">
                <emma:interpretation id="interp73" emma:lang="en-AU" emma:confidence="0">
                  <emma:literal>K</emma:literal>
                </emma:interpretation>
                <emma:interpretation id="interp74" emma:lang="en-AU" emma:confidence="0">
                  <emma:literal>` =</emma:literal>
                </emma:interpretation>
                <emma:interpretation id="interp75" emma:lang="en-AU" emma:confidence="0">
                  <emma:literal>\ =</emma:literal>
                </emma:interpretation>
                <emma:interpretation id="interp76" emma:lang="en-AU" emma:confidence="0">
                  <emma:literal>' =</emma:literal>
                </emma:interpretation>
                <emma:interpretation id="interp77" emma:lang="en-AU" emma:confidence="0">
                  <emma:literal>| =</emma:literal>
                </emma:interpretation>
              </emma:one-of>
            </emma:emma>
          </inkml:annotationXML>
          <inkml:trace contextRef="#ctx0" brushRef="#br0" timeOffset="40975.91">9832 6093 1612,'0'0'72,"0"0"14,-10 0-69,10 0-17,0 0 0,0 0 0,0 0 192,0 0 34,0 0 7,0 0 2,0 0-110,0 20-21,0-1-5,0 6-1,5-1-54,0 10-10,-5 5-2,6 5-1,10-5-19,1 5-3,-6 5-1,0 4 0,0 6-8,0-6 0,0-4 0,0 0 0,-11-5-12,5-5-7,1 0-1,5 0-1,-6-5-43,12 0-9,-6-10-2,5 1-733,0-11-148</inkml:trace>
          <inkml:trace contextRef="#ctx0" brushRef="#br0" timeOffset="41231.81">10491 6405 1267,'0'0'56,"5"-10"12,1 1-55,5-1-13,-1 0 0,1 0 0,-5-4 263,5 9 49,0 0 11,0 0 1,0 0-171,5 0-34,1 1-7,-1-1-2,-5 5-57,6 0-11,-1-5-2,0 0-1,1 5-30,5-5-9,-6-5 0,12 5 0,-6 1-81,0-6-23,-6 5-5,1-5-708,-1 0-142</inkml:trace>
          <inkml:trace contextRef="#ctx0" brushRef="#br0" timeOffset="41413">10529 6785 864,'22'30'76,"-11"-21"-60,0-4-16,-6 5 0,12-5 263,-1 5 49,1-10 11,5 0 1,0 0-156,5 0-32,6-5-7,0 0-1,11-5-82,0 0-17,-1-4-3,1-6-1,0-9-210,-5-5-43</inkml:trace>
        </inkml:traceGroup>
        <inkml:traceGroup>
          <inkml:annotationXML>
            <emma:emma xmlns:emma="http://www.w3.org/2003/04/emma" version="1.0">
              <emma:interpretation id="{C2F8FB77-8C62-4E36-AC53-B1A4085793B3}" emma:medium="tactile" emma:mode="ink">
                <msink:context xmlns:msink="http://schemas.microsoft.com/ink/2010/main" type="inkWord" rotatedBoundingBox="13337,13715 14234,13724 14215,15578 13318,15569"/>
              </emma:interpretation>
              <emma:one-of disjunction-type="recognition" id="oneOf16">
                <emma:interpretation id="interp78" emma:lang="en-AU" emma:confidence="0">
                  <emma:literal>It</emma:literal>
                </emma:interpretation>
                <emma:interpretation id="interp79" emma:lang="en-AU" emma:confidence="0">
                  <emma:literal>In</emma:literal>
                </emma:interpretation>
                <emma:interpretation id="interp80" emma:lang="en-AU" emma:confidence="0">
                  <emma:literal>It,</emma:literal>
                </emma:interpretation>
                <emma:interpretation id="interp81" emma:lang="en-AU" emma:confidence="0">
                  <emma:literal>I,</emma:literal>
                </emma:interpretation>
                <emma:interpretation id="interp82" emma:lang="en-AU" emma:confidence="0">
                  <emma:literal>I*</emma:literal>
                </emma:interpretation>
              </emma:one-of>
            </emma:emma>
          </inkml:annotationXML>
          <inkml:trace contextRef="#ctx0" brushRef="#br0" timeOffset="42635.93">12010 6703 1728,'5'-5'76,"6"5"16,-11 0-73,11 0-19,11-5 0,0-5 0,5 5 106,1 5 18,-1-10 3,6 6 1,6-11 0,-7 5 0,-4 5 0,10 0 0,-5-4-52,6-1-9,-7 10-3,1 0 0,0 0-51,0-5-13,-11 0 0,5 0 0,6 5 0,-5 0 0,-1-5 0,1 1 0,-6-6-169,5 0-37,-11 5-7</inkml:trace>
          <inkml:trace contextRef="#ctx0" brushRef="#br0" timeOffset="41966.34">12043 5664 1612,'0'15'144,"0"-1"-116,0-14-28,0 0 0,0 0 124,0 0 20,11 0 3,0 5 1,10 5-29,1-5-6,0 0-1,11 0 0,0 4-34,-5 1-7,4 0-2,7 0 0,-1-5-27,1-5-6,-1 0 0,6 0-1,-6 0-22,-5 0-4,0-5-1,0 0 0,11 5-22,-6-10-5,-5 5-1,-5-5 0,4 1-166,-10-6-34,-5-4-6</inkml:trace>
          <inkml:trace contextRef="#ctx0" brushRef="#br0" timeOffset="42184.18">12394 5679 1918,'-11'24'85,"11"-14"18,0 0-83,-6 4-20,12 6 0,-12-6 0,1 6 110,5-1 18,0 6 3,0-1 1,0 5-82,-6-4-16,6-1-3,0 1-1,6-1-30,-1-9 0,1-6 0,-6 1 0,11 5-26,-6-1-11,6-4-3,0 0 0,-6-5-75,12 0-15,-6-1-3,-6-4-781</inkml:trace>
          <inkml:trace contextRef="#ctx0" brushRef="#br0" timeOffset="42379.68">12613 5845 1497,'0'0'66,"0"0"14,0 0-64,0 0-16,0 0 0,0 0 0,0 0 157,0 0 28,-11 4 6,11-4 1,0 0-52,-6 15-9,6 0-3,-5 4 0,5 1-102,-6-1-26,6 1 0,6 4 0,-1 0 0,6-4 0,-5-10 0,-1 4 0,1 6 0,-1-1 0,-5 6 0,6-6 0,-1 1-164,1 4-39,-1 0-7,-5 1-755</inkml:trace>
          <inkml:trace contextRef="#ctx0" brushRef="#br0" timeOffset="42956.21">12624 6664 576,'-11'34'25,"11"-34"6,-6 9-31,6 6 0,-11 0 0,6-1 0,5 1 364,-6-5 68,-4 4 12,4 6 4,1-1-308,-1 1-60,6-1-13,-5 1-3,-6 4-51,5 1-13,1-1 0,5 0 0,0 1 20,0-6 0,-11 6 1,11-6 0,0-4-21,0-1-8,0-4 0,0-10 0,0 0-4,0 0-1,0 0 0,0 0 0,0 0 13,11 10-11,0-10 11,-11 0-10,0 0 10,11 5 0,0-5 10,5-5-10,-5 5 24,0-5 0,-11 5-1,11-5 0,11-5 14,5-4 3,-10 4 1,5 0 0,5 0-33,0 1-8,-5-1 0,0 0 0,0 5 0,-5-4 0,-1-1 0,-5 5 0,0 0-49,0 0-12,-5-5-3,5 6-682,-11 4-137</inkml:trace>
          <inkml:trace contextRef="#ctx0" brushRef="#br0" timeOffset="43176.37">12629 6771 1555,'0'0'138,"0"0"-110,0 0-28,0 0 0,0 0 177,11 14 31,-11-14 5,11 15 2,0 5-50,0-6-9,0 1-3,-5 4 0,5 6-90,-6-1-19,6 5-3,-5 5-1,5 1-12,-6 4-4,6 0 0,0 4 0,0-4-36,-6 0-7,6 0-1,0 0-1,0-14-82,0 38-16,0 30-3,6-40-1104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3B8AA4-111C-4968-A808-B416007FB782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25T06:02:38.31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266EB7-DA95-4AA0-ABBD-A371D657012D}" emma:medium="tactile" emma:mode="ink">
          <msink:context xmlns:msink="http://schemas.microsoft.com/ink/2010/main" type="writingRegion" rotatedBoundingBox="851,9216 6834,8806 7348,16313 1365,16723"/>
        </emma:interpretation>
      </emma:emma>
    </inkml:annotationXML>
    <inkml:traceGroup>
      <inkml:annotationXML>
        <emma:emma xmlns:emma="http://www.w3.org/2003/04/emma" version="1.0">
          <emma:interpretation id="{18B79E3B-90A3-4070-94F9-53FA3F120574}" emma:medium="tactile" emma:mode="ink">
            <msink:context xmlns:msink="http://schemas.microsoft.com/ink/2010/main" type="paragraph" rotatedBoundingBox="1088,8414 6933,8889 6735,11322 890,10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792582-E01E-41C3-97F5-2575D95D26D7}" emma:medium="tactile" emma:mode="ink">
              <msink:context xmlns:msink="http://schemas.microsoft.com/ink/2010/main" type="inkBullet" rotatedBoundingBox="1020,9245 1712,9301 1635,10250 943,10194"/>
            </emma:interpretation>
            <emma:one-of disjunction-type="recognition" id="oneOf0">
              <emma:interpretation id="interp0" emma:lang="en-AU" emma:confidence="0">
                <emma:literal>y</emma:literal>
              </emma:interpretation>
              <emma:interpretation id="interp1" emma:lang="en-AU" emma:confidence="0">
                <emma:literal>5</emma:literal>
              </emma:interpretation>
              <emma:interpretation id="interp2" emma:lang="en-AU" emma:confidence="0">
                <emma:literal>*</emma:literal>
              </emma:interpretation>
              <emma:interpretation id="interp3" emma:lang="en-AU" emma:confidence="0">
                <emma:literal>4</emma:literal>
              </emma:interpretation>
              <emma:interpretation id="interp4" emma:lang="en-AU" emma:confidence="0">
                <emma:literal>&amp;</emma:literal>
              </emma:interpretation>
            </emma:one-of>
          </emma:emma>
        </inkml:annotationXML>
        <inkml:trace contextRef="#ctx0" brushRef="#br0">-2172-1103 1328,'0'0'59,"0"0"12,0 0-57,0 0-14,22 0 0,-5 0 0,-17 0 90,5 10 15,1-5 3,10 5 1,-5-1-10,6 1-3,-12 5 0,12 9 0,5 1-20,-6-1-4,0 5 0,1 5-1,5 0-27,-6 5-4,-5 5-2,0-5 0,6 5-14,-12 0-4,6 0 0,-11 0 0,6 0-7,-1 0-1,-5-5-1,0 4 0,0-4-11,0 5 0,0-5 0,0 0 8,0-5-105,0-4-22,-5-1-4,-1-5-898</inkml:trace>
        <inkml:trace contextRef="#ctx0" brushRef="#br0" timeOffset="-269.27">-2265-956 1569,'0'0'69,"0"0"15,0 0-67,0 0-17,0-10 0,0 10 0,0 0 90,-16-5 14,5 0 4,11 5 0,-11-5 20,5-5 4,1 1 0,-1 4 1,6 5-59,-22 0-12,17-5-2,5 5-1,-11 5-23,-6 5-4,1-6 0,5 6-1,0 0-21,-11 5-10,6-1 10,5 11-10,-6-1 0,1 0 0,5 6 0,0-1 0,5 5-9,1-5 9,-1 0 0,6 1-9,0 4 9,0 0-10,0-5 10,6 0-10,5 1-2,0-6-1,-6-4 0,6 4 0,0-5-1,0-4 0,6-5 0,-12-5 0,6 0 2,-11-5 1,11 4 0,0-4 0,0-9 11,0 4-8,5-10 8,-10 1-8,5-6 8,-11 1 0,5-6 0,1 6 0,-1-6 0,-5 1 0,0-5 0,0 4 0,0-4 8,6 10-8,-6-6 8,0 6-8,0 4 0,-6 0 9,6 6-9,0-1 0,0 10 12,0 0-12,0 0 12,0 0-12,0 0 0,0 0 0,11 10 0,0 4 0,-5 6 0,-1 4 0,1 1 0,5-6 0,0 5 0,-6-4 0,6-1 0,0 1 0,0-1-8,6-4-3,-12 0 0,6-1 0,-5 1-132,-1-5-26,-5-10-6,11 9-801</inkml:trace>
      </inkml:traceGroup>
      <inkml:traceGroup>
        <inkml:annotationXML>
          <emma:emma xmlns:emma="http://www.w3.org/2003/04/emma" version="1.0">
            <emma:interpretation id="{13DE04A2-7B0F-4744-89E2-C942EAD31AED}" emma:medium="tactile" emma:mode="ink">
              <msink:context xmlns:msink="http://schemas.microsoft.com/ink/2010/main" type="line" rotatedBoundingBox="3130,8954 6862,9257 6759,10526 3027,10222"/>
            </emma:interpretation>
          </emma:emma>
        </inkml:annotationXML>
        <inkml:traceGroup>
          <inkml:annotationXML>
            <emma:emma xmlns:emma="http://www.w3.org/2003/04/emma" version="1.0">
              <emma:interpretation id="{74D17D7E-EC7A-48AE-A021-06294AA30358}" emma:medium="tactile" emma:mode="ink">
                <msink:context xmlns:msink="http://schemas.microsoft.com/ink/2010/main" type="inkWord" rotatedBoundingBox="3130,8954 4640,9076 4541,10284 3032,10161"/>
              </emma:interpretation>
              <emma:one-of disjunction-type="recognition" id="oneOf1">
                <emma:interpretation id="interp5" emma:lang="en-AU" emma:confidence="0">
                  <emma:literal>120</emma:literal>
                </emma:interpretation>
                <emma:interpretation id="interp6" emma:lang="en-AU" emma:confidence="0">
                  <emma:literal>no</emma:literal>
                </emma:interpretation>
                <emma:interpretation id="interp7" emma:lang="en-AU" emma:confidence="0">
                  <emma:literal>12.0</emma:literal>
                </emma:interpretation>
                <emma:interpretation id="interp8" emma:lang="en-AU" emma:confidence="0">
                  <emma:literal>not</emma:literal>
                </emma:interpretation>
                <emma:interpretation id="interp9" emma:lang="en-AU" emma:confidence="0">
                  <emma:literal>110</emma:literal>
                </emma:interpretation>
              </emma:one-of>
            </emma:emma>
          </inkml:annotationXML>
          <inkml:trace contextRef="#ctx0" brushRef="#br0" timeOffset="714.85">-230-1239 1612,'0'0'72,"0"0"14,0 0-69,0 0-17,0 0 0,0 14 0,0-14 53,0 15 7,0 5 2,0 4 0,0 5-8,5-4-2,-5 9 0,6 0 0,-1 5-30,-5 5-6,11-5-2,-11 5 0,11-5-14,-11-5 8,6 0-8,-1 0 0,1-10-120,5 1-31</inkml:trace>
          <inkml:trace contextRef="#ctx0" brushRef="#br0" timeOffset="1049.12">33-1093 1209,'0'0'108,"0"0"-87,11-10-21,0-4 0,5-1 104,1 0 17,-6 6 3,5-1 1,-5 0-8,6 0-1,-6 1-1,0 4 0,-11 5-32,16-5-7,-5 5 0,-11 0-1,0 0-39,11 5-8,5-5-2,-16 0 0,0 14-26,6 1 8,-1 0-8,1 4 0,-6-4-19,-6 9-9,1-4-1,-1 9-1,6-5-60,-10 6-12,-1-6-2,5 5-1,1 5-19,-1 0-3,-5-4-1,6-1 0,-1 0 0,1-4-1,5 4 0,0-10 0,-6 1 76,6-6 15,6 1 3,-6 0 1,5-6 96,-5-9 19,0 0 4,22 5 1,-11 5-7,6-5-2,-1-5 0,0 0 0,6-5-10,0 0-3,-5-5 0,5 1 0,0-1-11,0-5-2,-6 1-1,6-6 0,-6-4-142,1 4-28</inkml:trace>
          <inkml:trace contextRef="#ctx0" brushRef="#br0" timeOffset="1340.64">686-1278 460,'0'0'41,"0"0"-33,0 0-8,0 0 0,-11 5 280,0 0 55,0 4 10,5 1 3,-5 5-216,0 4-44,0 1-8,0 4-1,6 10-43,-1-9-9,6-1-2,-11 5 0,11 5 1,11 0 0,-11 1 0,11-6 0,6 0-14,-1-5-4,1 1 0,5-11 0,-6 1 4,12 0 1,-7-6 0,1-4 0,6 5 27,-12-10 4,6 0 2,0-5 0,0 0-20,-5-9-4,-1-6-1,-5 1 0,5-1 18,-5-4 3,0-1 1,0-9 0,-11 5 0,6-5 0,-1 0 0,-5 5 0,-5-6-30,-1 1-5,6 5-8,-16 0 11,-1 4 16,1 6 3,-11-5 1,10 9 0,-16-5-64,6 6-13,-6 4-2,-6 5-1,7 5-147,-7 5-28,1 5-7</inkml:trace>
          <inkml:trace contextRef="#ctx0" brushRef="#br0" timeOffset="1666.47">-488-220 1440,'0'0'128,"0"0"-103,0 0-25,0 0 0,0 0 99,16 5 14,1-5 3,10 0 1,-5-5 6,11 0 1,0 5 0,11-10 0,5 0-38,-10 1-7,5-1-2,5 0 0,6-5-25,0 6-6,-6-6-1,11 0 0,1 1-6,-1-1-2,-5 5 0,11-4 0,-1-1-37,-4 1-13,-1-1 0,6 0 0,-11 1 13,0-1 0,-6 0 0,0 6 0,-5-6-25,0 5 1,-11 1 0,5-1 0,-10 0-140,-1 5-28,-5 0-6,-5 0-822</inkml:trace>
        </inkml:traceGroup>
        <inkml:traceGroup>
          <inkml:annotationXML>
            <emma:emma xmlns:emma="http://www.w3.org/2003/04/emma" version="1.0">
              <emma:interpretation id="{4F68CF93-BF1C-484A-8D07-6BF21C5A6581}" emma:medium="tactile" emma:mode="ink">
                <msink:context xmlns:msink="http://schemas.microsoft.com/ink/2010/main" type="inkWord" rotatedBoundingBox="6302,9890 6808,9931 6759,10526 6254,10485"/>
              </emma:interpretation>
              <emma:one-of disjunction-type="recognition" id="oneOf2">
                <emma:interpretation id="interp10" emma:lang="en-AU" emma:confidence="0">
                  <emma:literal>3</emma:literal>
                </emma:interpretation>
                <emma:interpretation id="interp11" emma:lang="en-AU" emma:confidence="0">
                  <emma:literal>]</emma:literal>
                </emma:interpretation>
                <emma:interpretation id="interp12" emma:lang="en-AU" emma:confidence="0">
                  <emma:literal>2</emma:literal>
                </emma:interpretation>
                <emma:interpretation id="interp13" emma:lang="en-AU" emma:confidence="0">
                  <emma:literal>z</emma:literal>
                </emma:interpretation>
                <emma:interpretation id="interp14" emma:lang="en-AU" emma:confidence="0">
                  <emma:literal>Z</emma:literal>
                </emma:interpretation>
              </emma:one-of>
            </emma:emma>
          </inkml:annotationXML>
          <inkml:trace contextRef="#ctx0" brushRef="#br0" timeOffset="4372.84">3000-469 1756,'0'0'78,"0"0"16,0 0-75,0 0-19,11 5 0,0-5 0,11 0 144,-11 0 24,5 0 6,6 5 1,-11-5-60,6 5-12,-1-5-3,-5 5 0,0-1-49,-6 1-11,-5-5-1,11 5-1,-11-5-30,11 5-8,-11-5 0,6 15 0,-6-6-18,-6 6-8,6 5-2,-11-6 0,6 1-58,-1 4-12,-5-4-2,6 0-1,-1-1-30,1-4-5,-6 5-2,6-6 0,-1 1 19,6-10 4,-5 10 1,5 0 0,0-10 64,0 0 13,0 0 2,0 0 1,5 9 34,1 6 11,-6 0 0,11-6 0,-1 6 16,-4-5 3,-1 4 1,6 1 0,0 4 10,0 1 3,0-5 0,0 4 0,0-9 22,-5 4 5,5-4 1,-11 5 0,5-5 7,-5-1 1,0 1 1,6 0 0,-6-10 12,-6 10 3,-5 4 0,0-4 0,0 0-22,-5-1-4,-1-4-1,-10 0 0,5 0-22,-5 0-5,-6 0-1,0-5 0,0 0-26,0 0-6,0-5-1,-5 0 0,5-5-38,-6 1-8,7-1-2,4-5-832,1 5-166</inkml:trace>
        </inkml:traceGroup>
      </inkml:traceGroup>
      <inkml:traceGroup>
        <inkml:annotationXML>
          <emma:emma xmlns:emma="http://www.w3.org/2003/04/emma" version="1.0">
            <emma:interpretation id="{C323DAE4-4610-4B43-8DFD-33F80516656E}" emma:medium="tactile" emma:mode="ink">
              <msink:context xmlns:msink="http://schemas.microsoft.com/ink/2010/main" type="line" rotatedBoundingBox="3294,10488 6478,8762 6924,9584 3740,11310"/>
            </emma:interpretation>
          </emma:emma>
        </inkml:annotationXML>
        <inkml:traceGroup>
          <inkml:annotationXML>
            <emma:emma xmlns:emma="http://www.w3.org/2003/04/emma" version="1.0">
              <emma:interpretation id="{50BDB448-BBA1-4B64-A7E9-3263AD964F68}" emma:medium="tactile" emma:mode="ink">
                <msink:context xmlns:msink="http://schemas.microsoft.com/ink/2010/main" type="inkWord" rotatedBoundingBox="3361,10612 5284,9570 5663,10268 3740,11310"/>
              </emma:interpretation>
              <emma:one-of disjunction-type="recognition" id="oneOf3">
                <emma:interpretation id="interp15" emma:lang="en-AU" emma:confidence="0">
                  <emma:literal>360:</emma:literal>
                </emma:interpretation>
                <emma:interpretation id="interp16" emma:lang="en-AU" emma:confidence="0">
                  <emma:literal>360.</emma:literal>
                </emma:interpretation>
                <emma:interpretation id="interp17" emma:lang="en-AU" emma:confidence="0">
                  <emma:literal>3600.</emma:literal>
                </emma:interpretation>
                <emma:interpretation id="interp18" emma:lang="en-AU" emma:confidence="0">
                  <emma:literal>360</emma:literal>
                </emma:interpretation>
                <emma:interpretation id="interp19" emma:lang="en-AU" emma:confidence="0">
                  <emma:literal>3660:</emma:literal>
                </emma:interpretation>
              </emma:one-of>
            </emma:emma>
          </inkml:annotationXML>
          <inkml:trace contextRef="#ctx0" brushRef="#br0" timeOffset="2164.6">0 179 576,'11'10'51,"-11"-10"-41,0 0-10,0 0 0,11-10 300,0 1 59,0-1 11,5-5 2,-5 1-193,6-1-39,-1 5-8,6 1-2,-5-11-37,-1 5-7,6 6-2,0 4 0,0-5-30,0 0-6,-6-4-2,1 9 0,5 0-31,-11 0-7,-11 5 0,11 0-8,5 0 16,-16 0-4,0 0-1,0 0 0,0 0-19,6 5-4,-1 5-1,-5-10 0,0 0-25,6 14-5,-6-4-1,0 0 0,0 4 21,-6-4 4,1 5 1,-1-1 0,1-4-25,-1 5-5,1-5 0,-1 4-1,6 1 25,0-1 4,-5 1 2,5 0 0,0-15 10,5 19 8,-5-4-12,6 4 12,5-9-8,0 0 8,0-1 0,0 6 0,-6 0 0,6-6 0,0 1 8,0 0-8,-11 5 22,0-15-2,0 0 0,0 9 0,0 6 24,0 0 4,0-1 0,-11 1 1,22-5-39,-22 4-10,5 6 0,1-1 0,-6-4 0,-5 4 0,-1-4 0,1-5 0,5 9 0,-17-4 0,17 4 0,-16 1 0,5-6 0,-5-4 0,10 5 0,-10-1 0,5-9-44,5 0-10,1-5-2,5 0-1,11 0-195,0-14-38,-11-21-8,11 1-488</inkml:trace>
          <inkml:trace contextRef="#ctx0" brushRef="#br0" timeOffset="2469.44">779-201 1555,'0'0'138,"0"0"-110,0 10-28,-11 0 0,-6 4 95,6 1 13,-5 4 4,5 1 0,-5 4-39,5 6-7,-11-1-2,11 5 0,5-5-24,-5 10-6,0 0-1,6-5 0,5 0-21,5 5-12,-5 0 12,6-5-12,10-4 12,-10-1-12,5-5 12,11 1-12,-6-6 8,1 1-8,4-11 0,-10 1 0,6-5 20,-1-5-2,6 5-1,-11-5 0,6-5 25,-6 5 5,0-10 1,5 1 0,-16-1-7,11 0-1,-11 10 0,0-15 0,0 6-7,-5-6-1,-1 5-1,-5 1 0,6-6-15,-6 10-2,-6-5-1,1 5 0,-1 5-13,1 0 0,-12 0-9,6 5 9,-5 0-79,11 5-9,-6 5-3,5-6 0,1-4-134,5 5-27,5 0-6</inkml:trace>
          <inkml:trace contextRef="#ctx0" brushRef="#br0" timeOffset="2808.7">1059 14 230,'0'0'20,"0"0"-20,0 0 0,0 0 0,0 0 388,0 0 74,-17 9 14,6 1 4,6 0-332,-1 5-67,1 4-13,5 1-2,-6-1-41,12 1-8,-1 4-1,6 0-1,-5 1-15,5-1 0,5-5 0,6 1 0,-6-5 0,6-1 0,6 1-8,-12-1 8,12-4 0,-12-5 9,-5 0-1,11-5 0,5 0 12,-5 0 3,-5-10 0,-1 0 0,-5-4 12,6 4 2,5-9 1,-17-1 0,1 1 9,-1-6 1,1 1 1,-1-1 0,-5 1 4,0 0 1,-5-1 0,-6 6 0,5-5-37,-10 4-7,-12 1-2,12-1 0,-6 1-8,5 4 0,-10-5 0,-6 6 0,6 4 0,-1 0 0,1 5 0,5-4 0,-6 9-67,12-5-15,0 0-3,16 5-1,-17 0-158,17 0-31,-22-5-6,22 5-2</inkml:trace>
          <inkml:trace contextRef="#ctx0" brushRef="#br0" timeOffset="3170.92">1607-406 230,'0'0'20,"0"0"-20,0 10 0,11 0 0,-11-10 337,0 0 63,11 5 13,0 0 3,5-5-208,-5 0-40,6-5-9,-1 0-2,1 0-76,5 0-15,-6-5-3,0 6-1,6-1-62,0-5 0,-5 0-12</inkml:trace>
          <inkml:trace contextRef="#ctx0" brushRef="#br0" timeOffset="3011.94">1569-586 1497,'0'0'133,"0"0"-106,5-5-27,6 0 0,0-4 124,0 4 20,0-5 4,5 5 1,-5 0-41,0 0-8,6-4-1,-6 9-1,5-5-56,1-5-11,-6 5-3,11 0 0,-17 5-28,11 0 0,-5-5 0,6 0 0,-12 1-40,6-1-15,0 0-2</inkml:trace>
        </inkml:traceGroup>
        <inkml:traceGroup>
          <inkml:annotationXML>
            <emma:emma xmlns:emma="http://www.w3.org/2003/04/emma" version="1.0">
              <emma:interpretation id="{62F7FC0A-773C-4D78-9066-ABCA41655A65}" emma:medium="tactile" emma:mode="ink">
                <msink:context xmlns:msink="http://schemas.microsoft.com/ink/2010/main" type="inkWord" rotatedBoundingBox="5889,9081 6478,8762 6882,9508 6294,9828"/>
              </emma:interpretation>
              <emma:one-of disjunction-type="recognition" id="oneOf4">
                <emma:interpretation id="interp20" emma:lang="en-AU" emma:confidence="0">
                  <emma:literal>+</emma:literal>
                </emma:interpretation>
                <emma:interpretation id="interp21" emma:lang="en-AU" emma:confidence="0">
                  <emma:literal>~</emma:literal>
                </emma:interpretation>
                <emma:interpretation id="interp22" emma:lang="en-AU" emma:confidence="0">
                  <emma:literal>j</emma:literal>
                </emma:interpretation>
                <emma:interpretation id="interp23" emma:lang="en-AU" emma:confidence="0">
                  <emma:literal>v</emma:literal>
                </emma:interpretation>
                <emma:interpretation id="interp24" emma:lang="en-AU" emma:confidence="0">
                  <emma:literal>t</emma:literal>
                </emma:interpretation>
              </emma:one-of>
            </emma:emma>
          </inkml:annotationXML>
          <inkml:trace contextRef="#ctx0" brushRef="#br0" timeOffset="3655.8">2824-1527 1785,'0'0'159,"0"0"-127,-11-10-32,11 10 0,0 0 68,0 0 8,0 0 2,0 0 0,0 0 30,0 0 5,0 0 2,0 0 0,6 15-76,-1 5-15,1-6-4,-1 11 0,6-1-5,0 0-2,0 6 0,0-1 0,-5 10-13,5-10 0,0 0 8,5 1-8,1-6-35,-1 0-9,0-4-3,12-1-697,-17-4-139</inkml:trace>
          <inkml:trace contextRef="#ctx0" brushRef="#br0" timeOffset="3925.65">2682-718 1688,'0'0'75,"0"0"15,0 0-72,0 0-18,0 0 0,0 0 0,11 5 131,0 0 22,0-5 5,5 0 1,1 0-38,-1-5-7,6 0-2,5 5 0,1-9-42,-1 4-9,12-5-1,-17 5-1,5-5-47,6 1-12,0-6 0,0 5 0,5 5 20,-5 1-2,0-1 0,0-5 0,0 0-47,0 0-10,-6 1-1,0-1-1,1 0-207,-6 5-40</inkml:trace>
        </inkml:traceGroup>
      </inkml:traceGroup>
    </inkml:traceGroup>
    <inkml:traceGroup>
      <inkml:annotationXML>
        <emma:emma xmlns:emma="http://www.w3.org/2003/04/emma" version="1.0">
          <emma:interpretation id="{A253336E-5689-4909-98DE-8A52BEF00C7B}" emma:medium="tactile" emma:mode="ink">
            <msink:context xmlns:msink="http://schemas.microsoft.com/ink/2010/main" type="paragraph" rotatedBoundingBox="803,12485 5046,10873 5943,13237 1700,14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006385-1DB9-4B06-9709-A6AD2D0F810F}" emma:medium="tactile" emma:mode="ink">
              <msink:context xmlns:msink="http://schemas.microsoft.com/ink/2010/main" type="inkBullet" rotatedBoundingBox="915,12334 1901,12112 2270,13753 1285,13975"/>
            </emma:interpretation>
            <emma:one-of disjunction-type="recognition" id="oneOf5">
              <emma:interpretation id="interp25" emma:lang="en-AU" emma:confidence="0">
                <emma:literal>b)</emma:literal>
              </emma:interpretation>
              <emma:interpretation id="interp26" emma:lang="en-AU" emma:confidence="0">
                <emma:literal>3)</emma:literal>
              </emma:interpretation>
              <emma:interpretation id="interp27" emma:lang="en-AU" emma:confidence="0">
                <emma:literal>S)</emma:literal>
              </emma:interpretation>
              <emma:interpretation id="interp28" emma:lang="en-AU" emma:confidence="0">
                <emma:literal>s)</emma:literal>
              </emma:interpretation>
              <emma:interpretation id="interp29" emma:lang="en-AU" emma:confidence="0">
                <emma:literal>5)</emma:literal>
              </emma:interpretation>
            </emma:one-of>
          </emma:emma>
        </inkml:annotationXML>
        <inkml:trace contextRef="#ctx0" brushRef="#br0" timeOffset="5283.73">-2375 2129 2001,'0'0'88,"0"0"20,-10 0-87,10 0-21,-11-5 0,0 5 0,11 0 84,-6 5 12,-5 0 2,0 5 1,11 5-49,0 4-10,0 5-1,0 1-1,0 9-24,6 10-5,-1 0-1,6 4 0,-5 1-8,5 0 8,0 0-8,-1 4 8,-4-4-8,5-5 0,0 0 0,0-10 0,5 0 27,-16-5 3,6-9 1,5 4 0,-6-9-59,1-1-12,-6-14-3,0 0 0,0 0 22,0 0 4,0 0 1,0 0 0,0 0 4,11-9 2,5-1 0,-16 0 0,11-5 10,-5 1 0,5-1 0,0 5-8,0-4 8,5 4 0,11-5 0,-16 1-8,17 4 8,-17 0-8,5 5 8,1 1-8,-6-1 8,11 5 0,-6 0 0,0 0 0,-5 5 0,6-1 0,-6 6 0,11 0 0,-22-10 9,5 15-9,6-6 12,-11 1-12,0-10 20,6 15-4,-12-6 0,6 6 0,-11 0 2,6-1 0,-12-4 0,1 5 0,-6 4-4,0-4-1,6 9 0,-6-4 0,-11-1-13,11 1 0,-17-1 8,12 1-8,0-11-22,-1 6-7,1-10-2,5 0 0,5-5-46,-5 0-10,17-10-1,-6-5-920</inkml:trace>
        <inkml:trace contextRef="#ctx0" brushRef="#br0" timeOffset="5514.01">-1903 1798 1324,'11'10'118,"0"-10"-94,0 0-24,5 9 0,-5-4 91,6 5 13,10 5 4,-5 4 0,6 1-32,-1 4-7,-5 5-1,11 0 0,-17 6 25,17 4 5,-5 9 1,-6 6 0,11 4-56,-17 1-11,6 9-3,-6 5 0,12 0 19,-17-4 4,0 4 1,0 0 0,5 0-34,-16 5-7,6 0-2,-6 10 0,-6-10-173,6 0-34,-22 73-7,-5-44-2</inkml:trace>
      </inkml:traceGroup>
      <inkml:traceGroup>
        <inkml:annotationXML>
          <emma:emma xmlns:emma="http://www.w3.org/2003/04/emma" version="1.0">
            <emma:interpretation id="{3DB1B9CE-69CD-4E29-9C77-2222D4D5AB77}" emma:medium="tactile" emma:mode="ink">
              <msink:context xmlns:msink="http://schemas.microsoft.com/ink/2010/main" type="line" rotatedBoundingBox="3426,12046 4644,11771 4849,12680 3630,12955"/>
            </emma:interpretation>
          </emma:emma>
        </inkml:annotationXML>
        <inkml:traceGroup>
          <inkml:annotationXML>
            <emma:emma xmlns:emma="http://www.w3.org/2003/04/emma" version="1.0">
              <emma:interpretation id="{3D7880D5-C197-426F-8DBA-C815895F3521}" emma:medium="tactile" emma:mode="ink">
                <msink:context xmlns:msink="http://schemas.microsoft.com/ink/2010/main" type="inkWord" rotatedBoundingBox="3426,12046 4644,11771 4849,12680 3630,12955"/>
              </emma:interpretation>
              <emma:one-of disjunction-type="recognition" id="oneOf6">
                <emma:interpretation id="interp30" emma:lang="en-AU" emma:confidence="0">
                  <emma:literal>6.0</emma:literal>
                </emma:interpretation>
                <emma:interpretation id="interp31" emma:lang="en-AU" emma:confidence="0">
                  <emma:literal>to</emma:literal>
                </emma:interpretation>
                <emma:interpretation id="interp32" emma:lang="en-AU" emma:confidence="0">
                  <emma:literal>6-0</emma:literal>
                </emma:interpretation>
                <emma:interpretation id="interp33" emma:lang="en-AU" emma:confidence="0">
                  <emma:literal>o</emma:literal>
                </emma:interpretation>
                <emma:interpretation id="interp34" emma:lang="en-AU" emma:confidence="0">
                  <emma:literal>6,0</emma:literal>
                </emma:interpretation>
              </emma:one-of>
            </emma:emma>
          </inkml:annotationXML>
          <inkml:trace contextRef="#ctx0" brushRef="#br0" timeOffset="12565.04">406 1637 1659,'0'0'73,"0"0"16,0 0-71,0 0-18,0-10 0,-11 0 0,5 1 121,1-1 21,5 0 4,-5 0 1,-1 6-15,1-6-4,5 10 0,0 0 0,0 0-51,0 0-10,-17 10-3,6 4 0,6 1-51,-1 4-13,6 6 0,0 4 0,0 5 0,0 0 0,6 5 0,-1 5 0,1 0 0,5 0 0,5 0 0,-5-5 0,0 5-14,0-10-6,0-5 0,5 0-1,1-4 7,-1-1 2,1-5 0,-1-4 0,1-10-16,5-5-2,-6 5-1,-5-10 0,5 5 31,1-10 12,-12 0-1,6-4 0,-5-1-11,-1-4-16,1-1 4,-12 6 1,1-1 11,-6 5 0,5-4 0,-5 4 0,0 0 0,-5 5 0,-6 0 0,6 5 0,-6 5 0,0 0 0,0 0 0,5 5 0,6-1 0,0 6 0,6 0 0,-1-1 0,1-4-78,5 5-14,0-6-2,0 1-1,0-10-155,0 0-31</inkml:trace>
          <inkml:trace contextRef="#ctx0" brushRef="#br0" timeOffset="12858.32">927 1671 1267,'-17'15'112,"17"-15"-89,-5 5-23,-6 4 0,0 1 156,0 0 28,11 4 4,-16-4 2,5 5-99,0 4-20,5 1-4,6 4-1,0-4-53,0 4-13,0 0 0,6 1 0,5-1 28,0 1 2,5-6 1,1-4 0,-7 4-15,12-4-4,-5-5 0,10-6 0,-10 1 12,5 0 1,5-5 1,1-5 0,-12-4 0,6-1 0,0 0 0,0-9 0,-6-1 5,1 1 1,-6-6 0,0 1 0,0-1-9,-6-4-2,1 5 0,-6-1 0,-6 1-3,-5 0-1,0-1 0,-5 1 0,-6 4-17,0 1 0,0 4 0,0 6 0,-5-1-32,-1 5-8,6 0 0,-5 10-1,10-5-66,-16 15-13,11-6-2,-5 16-925</inkml:trace>
          <inkml:trace contextRef="#ctx0" brushRef="#br0" timeOffset="13136.24">99 2529 1440,'0'0'128,"0"0"-103,0 0-25,0 0 0,0 0 96,0 0 15,0 0 2,0 0 1,0 0-16,0 0-3,11 10-1,5-10 0,6 5-24,0-5-5,6 0-1,4-5 0,12 5 0,-16-5 0,10-5 0,11 0 0,1-9-6,10 4-2,-5 1 0,0 4 0,0-5-37,0 1-8,-6-6-2,6 10 0,-6 1-9,6-6 0,-6 5-12,-5 1 12,0-1-106,-11 5-14,0 0-2,-11 5-652,0 0-130</inkml:trace>
        </inkml:traceGroup>
      </inkml:traceGroup>
      <inkml:traceGroup>
        <inkml:annotationXML>
          <emma:emma xmlns:emma="http://www.w3.org/2003/04/emma" version="1.0">
            <emma:interpretation id="{C46D7C3B-494B-40A6-8C51-D382C0D5B28D}" emma:medium="tactile" emma:mode="ink">
              <msink:context xmlns:msink="http://schemas.microsoft.com/ink/2010/main" type="line" rotatedBoundingBox="3827,13322 5705,12609 5943,13237 4066,13950"/>
            </emma:interpretation>
          </emma:emma>
        </inkml:annotationXML>
        <inkml:traceGroup>
          <inkml:annotationXML>
            <emma:emma xmlns:emma="http://www.w3.org/2003/04/emma" version="1.0">
              <emma:interpretation id="{C8EE3755-853B-40E1-93AB-874042B97CE7}" emma:medium="tactile" emma:mode="ink">
                <msink:context xmlns:msink="http://schemas.microsoft.com/ink/2010/main" type="inkWord" rotatedBoundingBox="3827,13322 5705,12609 5943,13237 4066,13950"/>
              </emma:interpretation>
              <emma:one-of disjunction-type="recognition" id="oneOf7">
                <emma:interpretation id="interp35" emma:lang="en-AU" emma:confidence="0">
                  <emma:literal>360:</emma:literal>
                </emma:interpretation>
                <emma:interpretation id="interp36" emma:lang="en-AU" emma:confidence="0">
                  <emma:literal>3605</emma:literal>
                </emma:interpretation>
                <emma:interpretation id="interp37" emma:lang="en-AU" emma:confidence="0">
                  <emma:literal>360</emma:literal>
                </emma:interpretation>
                <emma:interpretation id="interp38" emma:lang="en-AU" emma:confidence="0">
                  <emma:literal>3605:</emma:literal>
                </emma:interpretation>
                <emma:interpretation id="interp39" emma:lang="en-AU" emma:confidence="0">
                  <emma:literal>60,</emma:literal>
                </emma:interpretation>
              </emma:one-of>
            </emma:emma>
          </inkml:annotationXML>
          <inkml:trace contextRef="#ctx0" brushRef="#br0" timeOffset="13887.69">1004 2758 2073,'0'0'45,"0"0"10,0 0 1,0 0 4,0 0-48,-11 5-12,0 0 0,5 5 0,1 4 64,-1 1 10,-5-1 2,6 1 1,5 9-50,-6 1-11,6-1-1,0 1-1,0-6-14,0 5 9,6 6-9,-1-6 8,6 5-8,0 1 0,0-6 0,0 0 0,6 1 0,5-6 0,0 1 0,-6-1 0,6-9 0,-6 0 0,6-5 0,-5-5 0,-1-5 0,6 0 0,-5-5 0,-1 0 0,-10-4 0,-1-1 0,-5-4 0,11 4 0,-11-5 56,0 1 7,0-1 1,0 6 0,-11-1-52,0 5-12,0 1 0,0-1 0,-5 0 54,-6 5 8,0 0 2,5 5 0,1 5-103,-6 0-20,0 5-4,6 5-1,-1-1 0,6 6 0,0-1 0,0 1-682,0-1-137</inkml:trace>
          <inkml:trace contextRef="#ctx0" brushRef="#br0" timeOffset="14204.77">1377 2773 2379,'0'0'52,"0"0"12,-22 5 1,16-1 2,6-4-54,-11 10-13,0 0 0,6 5 0,5-6 12,0 6-1,-6 4 0,12 6 0,-1-1-11,6 1 0,0-1 0,6 0 0,5 6 0,-6-11 0,11 5 0,-10 1 0,5-11 12,0 1 1,11 0 0,-17-6 0,12 1-13,-1-5 0,-5 0 0,5-10-10,-5 0 10,0 0 0,-11-9 0,0-1 0,6-4 28,5-6 0,-17 1 1,6-1 0,-11-4 21,5 0 4,-5 5 1,0-6 0,-5 6-18,0 0-3,-6-1-1,-6 6 0,1-6-23,-6 6-10,-6-1 8,1 6-8,5 4-24,-16 0-9,5 5-3,0 5 0,11 0-150,0 0-30,-11 5-7,11 0-781</inkml:trace>
          <inkml:trace contextRef="#ctx0" brushRef="#br0" timeOffset="14384.56">1936 2363 2217,'0'0'48,"0"0"11,5-5 1,12-4 4,-1 4-52,6-5-12,0 5 0,0-5 0,-5 1 36,-1-1 4,6 5 0,-6-5 1,6-4-56,-5 4-11,5 0-2,-6 0-995</inkml:trace>
          <inkml:trace contextRef="#ctx0" brushRef="#br0" timeOffset="14543.71">1958 2583 1958,'0'0'43,"-6"14"9,6-4 1,0 0 3,0-10-45,6 9-11,-1 1 0,1 0 0,5-5 104,5 5 20,6-6 3,0 1 1,0-5-52,-5 0-11,-1 0-1,11 0-1,-16-5-111,17 1-23,-12-1-4,12 0-1</inkml:trace>
          <inkml:trace contextRef="#ctx0" brushRef="#br0" timeOffset="13548.75">324 2938 1209,'0'0'53,"5"0"12,12 0-52,-6-4-13,0-1 0,0 0 0,-1 5 200,7-5 38,-1 0 7,6-5 2,6-4-105,-1 4-21,1 5-4,-1 5-1,-11-10-63,6 1-13,-5 9-2,5 0-1,-6 0-12,-5 4-2,0-4-1,6 0 0,-12 5-22,-5-5 0,6 10 0,-1 5 0,-5-6-23,0 6-9,0 0-1,0-1-1,-5 1-46,-1 0-8,6-1-3,-5 1 0,5-1 0,0-14 0,0 0 0,0 10 0,0 5 11,0-1 1,0-4 1,5 5 0,1-5 24,-6 4 5,5-4 1,1 0 0,-1-1 48,1 11 0,-1-10 14,0 4-3,6 6-11,-11-6-14,0 1 3,0 5 1,0-6 59,-11 6 12,11-1 3,-5-4 0,0-1 0,-6 1 0,5 0 0,-5-1 0,6 1-52,-17-5-12,5-1 0,1 1 0,5 0 36,-11-5 4,0-5 0,0 0 1,11 5-65,-5-5-14,-1-5-2,6 0-560,0 0-111</inkml:trace>
        </inkml:traceGroup>
      </inkml:traceGroup>
    </inkml:traceGroup>
    <inkml:traceGroup>
      <inkml:annotationXML>
        <emma:emma xmlns:emma="http://www.w3.org/2003/04/emma" version="1.0">
          <emma:interpretation id="{1AD49FAC-AB98-490F-8304-6648C3CDE497}" emma:medium="tactile" emma:mode="ink">
            <msink:context xmlns:msink="http://schemas.microsoft.com/ink/2010/main" type="paragraph" rotatedBoundingBox="1470,15190 6748,14829 6852,16347 1574,16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025B99-C519-411B-AAC2-53260BDDC1BC}" emma:medium="tactile" emma:mode="ink">
              <msink:context xmlns:msink="http://schemas.microsoft.com/ink/2010/main" type="inkBullet" rotatedBoundingBox="1497,15581 2367,15522 2444,16649 1574,16708"/>
            </emma:interpretation>
            <emma:one-of disjunction-type="recognition" id="oneOf8">
              <emma:interpretation id="interp40" emma:lang="en-AU" emma:confidence="0">
                <emma:literal>c)</emma:literal>
              </emma:interpretation>
              <emma:interpretation id="interp41" emma:lang="en-AU" emma:confidence="0">
                <emma:literal>a)</emma:literal>
              </emma:interpretation>
              <emma:interpretation id="interp42" emma:lang="en-AU" emma:confidence="0">
                <emma:literal>C)</emma:literal>
              </emma:interpretation>
              <emma:interpretation id="interp43" emma:lang="en-AU" emma:confidence="0">
                <emma:literal>d)</emma:literal>
              </emma:interpretation>
              <emma:interpretation id="interp44" emma:lang="en-AU" emma:confidence="0">
                <emma:literal>o)</emma:literal>
              </emma:interpretation>
            </emma:one-of>
          </emma:emma>
        </inkml:annotationXML>
        <inkml:trace contextRef="#ctx0" brushRef="#br0" timeOffset="21966.51">-1722 5590 288,'0'0'25,"0"0"-25,-11 0 0,0-5 0,6 1 379,-6-1 70,0 0 15,5-5 2,-10 5-299,5 0-60,0 0-12,0 1-3,0 4-40,5-5-8,-5 0-1,1 5-1,4 5-16,-16-5-3,11 5-1,6-1 0,-17 6-7,11 0-2,5 5 0,-10-1 0,5 1-13,5 4 0,1 6 0,5 4 0,0-5 0,0 6-18,0-1 4,5 0 1,12 0-1,-1 1 0,-10-6 0,10 0 0,1 1 14,-1-6-9,6 1 9,-6-1-8,6-4 0,0-5 0,11 4 0,-16-9 0,5-5-16,0 0-4,-6-5 0,6-5 0,0-4-46,5-6-10,-16 6-1</inkml:trace>
        <inkml:trace contextRef="#ctx0" brushRef="#br0" timeOffset="22282">-1481 5171 1094,'0'0'97,"0"0"-77,0 0-20,0 0 0,0 0 152,0 0 28,0 0 4,0 5 2,6-15-69,5 10-13,-11 0-4,11 20 0,0-6-21,0 1-5,5 4-1,1 1 0,5 4 0,-6-4 0,6-1 0,5 6 0,-10 9-46,-1-5-10,6 0-1,-5 10-1,5 0-24,-6 5-5,1-5-1,4 5 0,-10 0 41,6 0 8,-6-5 2,-6 5 0,6-5-24,-11 0-4,6 5 0,-1-1-8,-5-4 24,0-4-3,0-1 0,-5 0 0,-1-5-68,6 0-13,-16-4-4,5-1 0,5-4-87,-5-1-17,-10-4-4</inkml:trace>
      </inkml:traceGroup>
      <inkml:traceGroup>
        <inkml:annotationXML>
          <emma:emma xmlns:emma="http://www.w3.org/2003/04/emma" version="1.0">
            <emma:interpretation id="{C16B1AB3-CD79-4632-9382-F30539518562}" emma:medium="tactile" emma:mode="ink">
              <msink:context xmlns:msink="http://schemas.microsoft.com/ink/2010/main" type="line" rotatedBoundingBox="4040,15014 6748,14829 6851,16335 4143,16520"/>
            </emma:interpretation>
          </emma:emma>
        </inkml:annotationXML>
        <inkml:traceGroup>
          <inkml:annotationXML>
            <emma:emma xmlns:emma="http://www.w3.org/2003/04/emma" version="1.0">
              <emma:interpretation id="{D289A11D-6DAC-4526-8381-B55AF5DE8907}" emma:medium="tactile" emma:mode="ink">
                <msink:context xmlns:msink="http://schemas.microsoft.com/ink/2010/main" type="inkWord" rotatedBoundingBox="5555,14911 6748,14829 6851,16335 5658,16417"/>
              </emma:interpretation>
              <emma:one-of disjunction-type="recognition" id="oneOf9">
                <emma:interpretation id="interp45" emma:lang="en-AU" emma:confidence="0">
                  <emma:literal>1-45</emma:literal>
                </emma:interpretation>
                <emma:interpretation id="interp46" emma:lang="en-AU" emma:confidence="0">
                  <emma:literal>t</emma:literal>
                </emma:interpretation>
                <emma:interpretation id="interp47" emma:lang="en-AU" emma:confidence="0">
                  <emma:literal>f E:</emma:literal>
                </emma:interpretation>
                <emma:interpretation id="interp48" emma:lang="en-AU" emma:confidence="0">
                  <emma:literal>t:</emma:literal>
                </emma:interpretation>
                <emma:interpretation id="interp49" emma:lang="en-AU" emma:confidence="0">
                  <emma:literal>f t</emma:literal>
                </emma:interpretation>
              </emma:one-of>
            </emma:emma>
          </inkml:annotationXML>
          <inkml:trace contextRef="#ctx0" brushRef="#br0" timeOffset="26046.83">2084 5259 1152,'0'0'102,"0"0"-82,0 0-20,0 0 0,11-5 169,0 0 30,5-5 5,-10 5 2,16-4-68,0 4-14,-6-5-2,12 5-1,-12-5-38,12 6-8,-1-1-2,-5 0 0,0-5-37,0 5-7,0 0-1,5 5-1,-10-9-27,5 4 0,-6 0 0,6 0 0,-6 0-64,1 0-9,-1 0-2,1 5-673,-1 0-136</inkml:trace>
          <inkml:trace contextRef="#ctx0" brushRef="#br0" timeOffset="25829.55">2111 4533 1728,'0'0'38,"0"0"8,0 0 2,0 0 0,0 0-39,0 0-9,0-5 0,0 5 0,0 0 117,0 0 22,0 0 4,0 0 1,0 0-54,0 0-10,0 0-3,0 0 0,0 0-41,11 19-8,-11 1-1,17 4-1,-6 0-18,0 6-8,0-1 8,5 5-8,12 0-10,-17-5-7,0 1-2,5-1 0,-5 0-150,5-4-31,-10-1-5</inkml:trace>
          <inkml:trace contextRef="#ctx0" brushRef="#br0" timeOffset="26408.58">2473 5327 921,'0'0'82,"0"15"-66,0-15-16,-11 9 0,6 6 199,-1-5 36,1 0 7,-6-1 2,6 1-98,-1 0-19,1 4-4,-1 6-1,1-1-52,-1 1-10,6 4-3,0 6 0,0-1-36,0 5-7,0 0-2,6 0 0,-1 0-12,6 0 0,-5 1 0,5-1 0,5-10 0,-5 5 0,5-4 0,-5-1 0,6-4-8,-1-1 8,6-4-12,-5-6 12,-1 6-15,-5-10 4,6 0 1,-1 0 0,-5-5 10,0-5 0,0 0 0,0 0-8,0-5 8,-6 5 8,-5 5-8,6-14 11,-1 4 15,6 0 3,-11 10 1,-5-14 0,-1 4 8,-5 0 2,0 5 0,0-4 0,0 9-20,-5-5-3,5 5-1,0 5 0,-5-5-16,-1 4 0,1 1 8,5 0-8,0 5 0,0-5-19,0 0 4,0-5 1,11 0-14,0 0-2,-11 9-1,11-9 0,0 0-40,0 0-8,0 0-1,0 0-640,0 0-127</inkml:trace>
          <inkml:trace contextRef="#ctx0" brushRef="#br0" timeOffset="26626.39">2940 5171 1382,'0'0'61,"0"0"13,0 0-59,0 0-15,0 0 0,16 0 0,0 0 199,-5 0 37,6-10 7,-6 10 1,5-5-136,1 1-27,-6-1-5,5-5-2,6 0-33,-11 5-6,0 0-2,6 1 0,-1-6-20,0 5-4,6 0-1,-11 0 0,0 0-16,6 0-4,-6 1-1,0-1 0,0 0-131,0 0-27,-11 5-5</inkml:trace>
          <inkml:trace contextRef="#ctx0" brushRef="#br0" timeOffset="26794.72">3093 5356 1324,'0'0'59,"0"0"12,0 0-57,0 0-14,0 0 0,0 0 0,0 0 195,11 10 36,-11-10 7,17 5 2,-17-5-90,11 5-18,5-5-3,0 0-1,6-5-102,-11 0-26,6 5 0,-1-5 0,1 5-114,-1-10-28</inkml:trace>
          <inkml:trace contextRef="#ctx0" brushRef="#br0" timeOffset="25011.32">559 4810 1818,'0'0'40,"0"0"8,0 0 1,0 0 3,0 0-42,0 0-10,-5 10 0,5-10 0,0 15 88,0-5 16,0-10 4,0 14 0,0 6-50,0-1-10,0 1-1,0-1-1,-11 1-11,11 4-3,11 0 0,-6 1 0,1-1-10,-1 5-2,6 1-1,0 4 0,-11 5 5,0-5 2,6 0 0,-1 5 0,1 0-50,-6 0-11,0 5-1,0 0-1,5-5-32,-5-5-7,6 0 0,-1-5-1,-5-4-152,6-6-31</inkml:trace>
          <inkml:trace contextRef="#ctx0" brushRef="#br0" timeOffset="25329.8">889 5171 1209,'0'0'108,"0"0"-87,0 0-21,0 0 0,0 0 120,16 0 19,-11-5 4,6 0 1,0 5-35,0-5-6,11 1-2,-11 4 0,0-5-29,6 5-7,-1-5-1,1 0 0,5 0-24,-6-5-4,6 10-2,5-5 0,1 1-18,-12-1-3,6 0-1,0 0 0,0 0-12,-6 0 9,1 5-9,-1 0 8,1 0-24,-1 0-6,6-5-1,-16 5 0,5 5-98,-11-5-20,0 0-4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25T06:02:53.43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5BC789-DCDC-4E0B-ABAB-C4933ED526FA}" emma:medium="tactile" emma:mode="ink">
          <msink:context xmlns:msink="http://schemas.microsoft.com/ink/2010/main" type="writingRegion" rotatedBoundingBox="6955,11713 8923,16599 8036,16956 6068,12070"/>
        </emma:interpretation>
      </emma:emma>
    </inkml:annotationXML>
    <inkml:traceGroup>
      <inkml:annotationXML>
        <emma:emma xmlns:emma="http://www.w3.org/2003/04/emma" version="1.0">
          <emma:interpretation id="{6262F3BF-EAEC-4684-B727-91ADFAEB6D1E}" emma:medium="tactile" emma:mode="ink">
            <msink:context xmlns:msink="http://schemas.microsoft.com/ink/2010/main" type="paragraph" rotatedBoundingBox="6955,11713 8923,16599 8036,16956 6068,12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B45D6-1B01-47A5-912D-56909DD1F22B}" emma:medium="tactile" emma:mode="ink">
              <msink:context xmlns:msink="http://schemas.microsoft.com/ink/2010/main" type="line" rotatedBoundingBox="6955,11713 8923,16599 8036,16956 6068,12070"/>
            </emma:interpretation>
          </emma:emma>
        </inkml:annotationXML>
        <inkml:traceGroup>
          <inkml:annotationXML>
            <emma:emma xmlns:emma="http://www.w3.org/2003/04/emma" version="1.0">
              <emma:interpretation id="{320EA792-1CD2-4CEA-9C61-2886251E5F8B}" emma:medium="tactile" emma:mode="ink">
                <msink:context xmlns:msink="http://schemas.microsoft.com/ink/2010/main" type="inkWord" rotatedBoundingBox="6813,11770 7509,13498 6849,13764 6152,12036"/>
              </emma:interpretation>
              <emma:one-of disjunction-type="recognition" id="oneOf0">
                <emma:interpretation id="interp0" emma:lang="en-AU" emma:confidence="0">
                  <emma:literal>-he</emma:literal>
                </emma:interpretation>
                <emma:interpretation id="interp1" emma:lang="en-AU" emma:confidence="0">
                  <emma:literal>he</emma:literal>
                </emma:interpretation>
                <emma:interpretation id="interp2" emma:lang="en-AU" emma:confidence="0">
                  <emma:literal>fie</emma:literal>
                </emma:interpretation>
                <emma:interpretation id="interp3" emma:lang="en-AU" emma:confidence="0">
                  <emma:literal>fe</emma:literal>
                </emma:interpretation>
                <emma:interpretation id="interp4" emma:lang="en-AU" emma:confidence="0">
                  <emma:literal>tie</emma:literal>
                </emma:interpretation>
              </emma:one-of>
            </emma:emma>
          </inkml:annotationXML>
          <inkml:trace contextRef="#ctx0" brushRef="#br0">2863 2232 1267,'0'0'56,"0"0"12,16 5-55,1-5-13,-6 4 0,5-4 0,6 0 200,0 0 36,11 0 8,-6 0 2,12 0-94,-1 0-18,6 0-4,-6-4-1,1 4-96,-6-5-19,0 5-4,5-5-1,-5 5-9,0-5 0,-6 0 0,6 5 0,5-10-170,-10 5-36,27-9-7,-22 4-2</inkml:trace>
          <inkml:trace contextRef="#ctx0" brushRef="#br0" timeOffset="354.02">3362 2534 288,'0'19'12,"0"-9"4,-6 0-16,1 0 0,-1-6 0,1 6 0,-1 5 476,1 4 92,-1 1 18,1 4 4,-1 1-438,1 4-87,-6 0-17,11 5-4,-5 0-34,10 5-10,-5 5 0,11 5 0,-6-10 0,12 10 0,-6-10 0,11 5 0,-11-10-10,11-10 10,0 5-10,5-9 10,-5-1-19,5-9 3,-5 0 0,0-5 0,0 0-3,0-5 0,-5-10 0,5 0 0,0-5 19,-11 6 0,-1-11 0,1 1 0,-5-1 36,-1 1 12,1-6 1,-6 11 1,-11-6 0,0 6 0,0-1 0,-5 0 0,-6 6-19,0 4-4,0-5-1,-6 10 0,-5 5-16,1 5-10,4-1 12,-5 11-12,6-1-24,5 6-11,-6-1-2,6 0-1,11-4-119,-5 4-24,11-4-5,-1-1-853</inkml:trace>
          <inkml:trace contextRef="#ctx0" brushRef="#br0" timeOffset="-223.12">3000 1510 1785,'0'0'79,"0"0"17,0 0-77,0 0-19,0 0 0,0 10 0,0 0 126,0-1 22,0 1 4,11 5 0,-6-1-66,1 11-14,-1-1-2,12 5-1,-6 1-33,5 4-6,-5-5-2,0 5 0,6 0-28,-1-4 0,-5-1 0,0 0 0,5-5-123,6 1-30,-16-6-7</inkml:trace>
        </inkml:traceGroup>
        <inkml:traceGroup>
          <inkml:annotationXML>
            <emma:emma xmlns:emma="http://www.w3.org/2003/04/emma" version="1.0">
              <emma:interpretation id="{73E806E7-C070-431C-97D2-07F4CDBBB493}" emma:medium="tactile" emma:mode="ink">
                <msink:context xmlns:msink="http://schemas.microsoft.com/ink/2010/main" type="inkWord" rotatedBoundingBox="8149,14678 8923,16599 8036,16956 7262,15035"/>
              </emma:interpretation>
              <emma:one-of disjunction-type="recognition" id="oneOf1">
                <emma:interpretation id="interp5" emma:lang="en-AU" emma:confidence="0">
                  <emma:literal>issue</emma:literal>
                </emma:interpretation>
                <emma:interpretation id="interp6" emma:lang="en-AU" emma:confidence="0">
                  <emma:literal>use</emma:literal>
                </emma:interpretation>
                <emma:interpretation id="interp7" emma:lang="en-AU" emma:confidence="0">
                  <emma:literal>isle</emma:literal>
                </emma:interpretation>
                <emma:interpretation id="interp8" emma:lang="en-AU" emma:confidence="0">
                  <emma:literal>me</emma:literal>
                </emma:interpretation>
                <emma:interpretation id="interp9" emma:lang="en-AU" emma:confidence="0">
                  <emma:literal>"she</emma:literal>
                </emma:interpretation>
              </emma:one-of>
            </emma:emma>
          </inkml:annotationXML>
          <inkml:trace contextRef="#ctx0" brushRef="#br0" timeOffset="12044.78">4371 4416 1555,'0'0'138,"0"0"-110,11-10-28,0 0 0,0 5 95,-11 5 13,11-5 4,11 0 0,5-4 4,-5 4 0,-11 5 1,6 0 0,-1 0-58,6 0-12,0-5-3,-6 5 0,-5-5-21,6 0-5,-1 0-1,-16 5 0,0 0-17,0 0-19,11-5 4,-11 5 1,0 0-178,0 0-36</inkml:trace>
          <inkml:trace contextRef="#ctx0" brushRef="#br0" timeOffset="12440.54">4409 4440 1036,'0'0'92,"-5"10"-73,-6-1-19,5 1 0,6-10 225,0 10 42,-11 5 8,6-1 1,5-4-147,0 0-29,0 4-7,-6 1-1,1 4-46,5 1-10,0-1-1,-6 6-1,1-6-26,5 6-8,5-1 0,1-4 0,-1 4 0,1-5 0,-1 1 0,12-1 0,-1-4 0,-5 5 0,0-6-9,6 1 9,5-1-8,0-4 8,-11 0-8,5 0 8,0-5 0,6-1-8,-5 1 8,-6 0 0,-11-5 0,11 5-8,16-5 8,-16 5 0,-27 0 0,16-5 0,16 5 0,-5-5 0,-11 0 0,0 0-13,-5 9 3,16 1 1,11-5 22,-17 5 5,-10 0 1,-1-1 0,6-9-11,0 10-8,-11 5 12,-5-6-12,-1 1 8,-5 0-8,11-5 0,-11 4 0,-5 1-11,5-5-9,11 0-1,-5-5-1,-6 5-38,0 0-8,5 0-2,1-5-610,-1 9-123</inkml:trace>
          <inkml:trace contextRef="#ctx0" brushRef="#br0" timeOffset="12670.03">4086 5512 1774,'0'0'79,"11"5"16,0 0-76,-6-5-19,6 0 0,0 0 0,6 0 128,-1 0 23,0 0 4,6-5 1,0 0-40,6 0-7,-6 1-1,5-1-1,-5 0-35,5 0-6,6 0-2,-5 0 0,-1 0-16,6-4-3,11-1-1,-6 0 0,-16 0-44,6 1-13,-1-1-1,12 0 0,4 0 2,-10 1 0,-16-1 0,5 0 0,5 5-104,-5-5-20,-11 6-4,0-1 0,0 5-120,-11 0-23</inkml:trace>
          <inkml:trace contextRef="#ctx0" brushRef="#br0" timeOffset="13018.06">4673 5727 979,'-44'34'87,"33"-24"-70,5 4-17,-5 6 0,6-6 221,-12 6 41,6-1 8,6 1 2,5-5-128,0 9-24,-17 0-6,12 6-1,10-1-78,-5 5-16,-5-5-3,5 5-1,0 0 39,11 1 8,-6-6 2,1 5 0,-6-5-64,16 0-26,17 1 2,-16-1 0,-17-10 38,11 1 8,16-5 2,0-1 0,1-4-24,-1 0 0,-5-5 0,6-5 0,10 4 0,-16-8 0,-6-1 0,1-5 0,5 0 56,0-4 6,-11-1 2,0 5 0,-11-4-52,5-1-12,1 0 0,-6 1 0,-11 4 0,0 0 0,11 0 0,-6 1 0,-10-1 54,-6 0 8,5 5 2,1 0 0,0 1-52,-12 8-12,-5 1 0,11 0 0,11 5-48,-11 5-13,-11-1-3,6 1 0,5-1 25,6 1 5,-1 0 1,-5-1 0,0 1-114,11 0-22,11-15-5,0 0-878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5-25T06:03:00.04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5ACEA7-54BD-4206-816D-A908704E508A}" emma:medium="tactile" emma:mode="ink">
          <msink:context xmlns:msink="http://schemas.microsoft.com/ink/2010/main" type="writingRegion" rotatedBoundingBox="11265,16646 11280,16646 11280,16661 11265,16661"/>
        </emma:interpretation>
      </emma:emma>
    </inkml:annotationXML>
    <inkml:traceGroup>
      <inkml:annotationXML>
        <emma:emma xmlns:emma="http://www.w3.org/2003/04/emma" version="1.0">
          <emma:interpretation id="{EF83D4F1-1642-4F3B-81C4-CCB363CDB175}" emma:medium="tactile" emma:mode="ink">
            <msink:context xmlns:msink="http://schemas.microsoft.com/ink/2010/main" type="paragraph" rotatedBoundingBox="11265,16646 11280,16646 11280,16661 11265,16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0C37BD-99F3-44CD-A018-211CAD520CF5}" emma:medium="tactile" emma:mode="ink">
              <msink:context xmlns:msink="http://schemas.microsoft.com/ink/2010/main" type="line" rotatedBoundingBox="11265,16646 11280,16646 11280,16661 11265,16661"/>
            </emma:interpretation>
          </emma:emma>
        </inkml:annotationXML>
        <inkml:traceGroup>
          <inkml:annotationXML>
            <emma:emma xmlns:emma="http://www.w3.org/2003/04/emma" version="1.0">
              <emma:interpretation id="{61CA96E6-14BB-4B35-98FE-1EF4D63CBB02}" emma:medium="tactile" emma:mode="ink">
                <msink:context xmlns:msink="http://schemas.microsoft.com/ink/2010/main" type="inkWord" rotatedBoundingBox="11265,16646 11280,16646 11280,16661 11265,16661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`</emma:literal>
                </emma:interpretation>
                <emma:interpretation id="interp2" emma:lang="en-AU" emma:confidence="0">
                  <emma:literal>'</emma:literal>
                </emma:interpretation>
                <emma:interpretation id="interp3" emma:lang="en-AU" emma:confidence="0">
                  <emma:literal>l</emma:literal>
                </emma:interpretation>
                <emma:interpretation id="interp4" emma:lang="en-AU" emma:confidence="0">
                  <emma:literal>,</emma:literal>
                </emma:interpretation>
              </emma:one-of>
            </emma:emma>
          </inkml:annotationXML>
          <inkml:trace contextRef="#ctx0" brushRef="#br0">7744 6268,'0'0,"0"0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19:25.1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4BCDE0-2CE0-4051-900C-5409112CB22F}" emma:medium="tactile" emma:mode="ink">
          <msink:context xmlns:msink="http://schemas.microsoft.com/ink/2010/main" type="writingRegion" rotatedBoundingBox="11091,8138 31761,7283 31882,10215 11212,11069"/>
        </emma:interpretation>
      </emma:emma>
    </inkml:annotationXML>
    <inkml:traceGroup>
      <inkml:annotationXML>
        <emma:emma xmlns:emma="http://www.w3.org/2003/04/emma" version="1.0">
          <emma:interpretation id="{40F34736-96A6-4068-A0C2-5BA999B3358B}" emma:medium="tactile" emma:mode="ink">
            <msink:context xmlns:msink="http://schemas.microsoft.com/ink/2010/main" type="paragraph" rotatedBoundingBox="11091,8138 31761,7283 31816,8628 11147,9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DE6D0-7AF7-413E-9F6D-D5FD879C88E3}" emma:medium="tactile" emma:mode="ink">
              <msink:context xmlns:msink="http://schemas.microsoft.com/ink/2010/main" type="line" rotatedBoundingBox="11091,8138 31761,7283 31816,8628 11147,9483"/>
            </emma:interpretation>
          </emma:emma>
        </inkml:annotationXML>
        <inkml:traceGroup>
          <inkml:annotationXML>
            <emma:emma xmlns:emma="http://www.w3.org/2003/04/emma" version="1.0">
              <emma:interpretation id="{B45C659E-F90E-4197-818D-7BF742499D47}" emma:medium="tactile" emma:mode="ink">
                <msink:context xmlns:msink="http://schemas.microsoft.com/ink/2010/main" type="inkWord" rotatedBoundingBox="11110,8585 12376,8532 12398,9062 11131,9114"/>
              </emma:interpretation>
              <emma:one-of disjunction-type="recognition" id="oneOf0">
                <emma:interpretation id="interp0" emma:lang="en-AU" emma:confidence="0">
                  <emma:literal>can</emma:literal>
                </emma:interpretation>
                <emma:interpretation id="interp1" emma:lang="en-AU" emma:confidence="0">
                  <emma:literal>Can</emma:literal>
                </emma:interpretation>
                <emma:interpretation id="interp2" emma:lang="en-AU" emma:confidence="0">
                  <emma:literal>Man</emma:literal>
                </emma:interpretation>
                <emma:interpretation id="interp3" emma:lang="en-AU" emma:confidence="0">
                  <emma:literal>man</emma:literal>
                </emma:interpretation>
                <emma:interpretation id="interp4" emma:lang="en-AU" emma:confidence="0">
                  <emma:literal>Van</emma:literal>
                </emma:interpretation>
              </emma:one-of>
            </emma:emma>
          </inkml:annotationXML>
          <inkml:trace contextRef="#ctx0" brushRef="#br0">588 118 1324,'0'0'118,"-4"-8"-94,0 0-24,4 8 0,-9-4 178,0 0 31,0 0 7,0-3 0,-4 3-97,5 0-20,-1 4-4,-4 4-1,4-4-53,-4 7-10,-1 1-3,6 0 0,-1 4-28,0 3 0,0-3 0,5 4 0,0 3 0,4-3 0,-5-1-8,5 1 8,5 3-20,-1 1 4,5-1 0,0 1 0,-1-1-21,1-3-4,0-4-1,4-1 0,5-3-11,-5-4-3,0 0 0,4-8 0,-3 0 22,-1-4 4,0-3 1,0-1 0,-4 0 29,4-3-9,-9-1 9,5-3 0,0 3 0,-5-3-8,-4-1 8,5 4 0,-5 1 0,0 3 0,0-3 0,0 3 8,-5 0 22,5 0 5,0 5 1,0 7 0,0 0 7,0 0 1,0 0 1,0 0 0,0 7-21,0 5-5,5 0-1,-1 7 0,1 1-18,3-5 0,-3 5 8,3-1-8,1 1 0,0-4-19,0-1 4,0-3 1,-1 3-56,5-3-11,-4 0-3</inkml:trace>
          <inkml:trace contextRef="#ctx0" brushRef="#br0" timeOffset="347.45">873 180 1749,'0'0'77,"0"12"17,9-1-75,-4 1-19,-1 4 0,5-1 0,-5 1 89,5 3 15,-5 1 2,5-1 1,-4 1-59,3 3-12,-3-3-3,-1-1 0,-4-7-21,0 0-12,4-4 12,1-5-12,-5-3 8,0 0-8,0 0 0,-5-7 0,5-5 0,0-4-9,-4-3 1,4-1 0,-4-3-12,4 3-1,0-3-1,-5-4 0,5-1 34,-4 1 8,4 0 0,0-4 1,4 3 8,1 1 2,3 4 0,1 3 0,4 5 9,1 3 1,-6 0 1,5 4 0,1 1-6,-1 10-2,4 5 0,1 4 0,4 7 0,-5 1 0,1 3 0,4 5 0,-5 3-22,-3-4-4,3 4 0,1 1-8,-5-5-13,0 0-10,5-3-1,-5-1-1187</inkml:trace>
          <inkml:trace contextRef="#ctx0" brushRef="#br0" timeOffset="-404.6">268 114 1738,'0'-8'77,"-4"0"16,-1-7-74,5 3-19,-4 4 0,-5-4 0,0 5 106,1-1 18,-1 0 3,-4 4 1,4-4-26,0 4-5,-4 0-1,4 1 0,-4-1-28,0 4-7,0-4-1,4 4 0,-4 8-30,0-5-6,-1 1-2,6 0 0,-6 4-22,6 4 8,-5 3-8,4 5 0,0 3 0,5 1-10,-5-1 1,4 4 0,5-7-1,0 7 0,0 0 0,5 5 0,4-5-12,-1 4-2,6-4-1,-1 1 0,4 3-27,5-8-4,0 1-2,0-5 0,4-3-38,1-4-8,3-1-2</inkml:trace>
        </inkml:traceGroup>
        <inkml:traceGroup>
          <inkml:annotationXML>
            <emma:emma xmlns:emma="http://www.w3.org/2003/04/emma" version="1.0">
              <emma:interpretation id="{C4E2751E-A201-4473-9C1D-B750FB96B162}" emma:medium="tactile" emma:mode="ink">
                <msink:context xmlns:msink="http://schemas.microsoft.com/ink/2010/main" type="inkWord" rotatedBoundingBox="12750,8260 13696,8221 13726,8944 12780,8983"/>
              </emma:interpretation>
              <emma:one-of disjunction-type="recognition" id="oneOf1">
                <emma:interpretation id="interp5" emma:lang="en-AU" emma:confidence="0">
                  <emma:literal>be</emma:literal>
                </emma:interpretation>
                <emma:interpretation id="interp6" emma:lang="en-AU" emma:confidence="0">
                  <emma:literal>bed</emma:literal>
                </emma:interpretation>
                <emma:interpretation id="interp7" emma:lang="en-AU" emma:confidence="0">
                  <emma:literal>bet</emma:literal>
                </emma:interpretation>
                <emma:interpretation id="interp8" emma:lang="en-AU" emma:confidence="0">
                  <emma:literal>bye</emma:literal>
                </emma:interpretation>
                <emma:interpretation id="interp9" emma:lang="en-AU" emma:confidence="0">
                  <emma:literal>beg</emma:literal>
                </emma:interpretation>
              </emma:one-of>
            </emma:emma>
          </inkml:annotationXML>
          <inkml:trace contextRef="#ctx0" brushRef="#br0" timeOffset="934.86">1632-292 172,'0'0'16,"5"-12"-16,-1 1 0,-4 3 0,0 8 431,0 0 83,0 0 17,0 0 3,13 0-357,-4 8-71,-9 3-14,9 1-4,4 8-57,5 3-12,-5 4-3,-4 5 0,13 3-4,-9 0-2,4 4 0,-4 4 0,5-4-10,-9 0 8,4-8-8,-4 4 8,-1-4-17,1-4-4,-4-3-1,3-5 0,-3-3-27,4-4-6,-5-5-1,-4-7 0,0 0 3,0 0 0,0 0 0,0 0 0,9-7 21,0-9 5,-1 0 1,-3-3 0,3-1 18,-3 1 0,-1 3 0,5-3 0,0-1 18,0 5-2,-1-1-1,5 4 0,-4 1 3,4 7 1,1 0 0,-1 4 0,0 4-10,-4 4-1,4-1-8,0 9 12,-4 0-12,4-1 9,-9 5-9,5-1 8,-5 1 9,1-1 2,-1 5 0,-4-5 0,0-3 5,0-1 2,-4 1 0,4 3 0,-5-7-13,1 8-2,0-9-1,-1-3 0,-3 0 0,-1 0 0,-4-8 0,4 4 0,-4-4-10,4-4 0,-4 0 0,0-4 0,4-4-40,0 5-9,-4-5-3,4 0 0,5 0-62,-1 1-13,1-1-2,0 0-760</inkml:trace>
          <inkml:trace contextRef="#ctx0" brushRef="#br0" timeOffset="1216.98">2181 161 518,'17'0'23,"-3"0"5,-1 3-28,4 1 0,1-4 0,4 4 0,0 0 301,0 0 55,0-8 12,0 4 1,-1 0-193,6-4-40,-5 4-7,0 0-1,-5-4-32,1 0-7,-1-3-1,-4-1 0,1 0-24,-1-4-4,-4 1-2,-1 3 0,1-8-21,-4 5-4,-1-5-1,-4 4 0,0 1-32,-4-5 0,-1-4 0,-4 5 0,1 3 0,-1 4 0,-9-3 0,5 3 0,-9 0-19,9 0-10,-9 4-3,5 4 0,-10 4 32,10 4 0,-5 0 0,4 11 0,5 1-16,4 3 2,-4 5 1,9 3 0,4 0 5,0 4 8,0-4-13,8 4 5,1-7 8,4-1 0,9-4 0,0 1 0,5-5-14,-1-7 2,5 0 1,-1-5 0,1-3-123,0-4-25,-1-4-5</inkml:trace>
        </inkml:traceGroup>
        <inkml:traceGroup>
          <inkml:annotationXML>
            <emma:emma xmlns:emma="http://www.w3.org/2003/04/emma" version="1.0">
              <emma:interpretation id="{E8EE5CF8-4E29-4A7F-9DAD-7BE4253C737B}" emma:medium="tactile" emma:mode="ink">
                <msink:context xmlns:msink="http://schemas.microsoft.com/ink/2010/main" type="inkWord" rotatedBoundingBox="14116,8320 16299,8229 16342,9268 14159,9358"/>
              </emma:interpretation>
              <emma:one-of disjunction-type="recognition" id="oneOf2">
                <emma:interpretation id="interp10" emma:lang="en-AU" emma:confidence="0">
                  <emma:literal>given</emma:literal>
                </emma:interpretation>
                <emma:interpretation id="interp11" emma:lang="en-AU" emma:confidence="0">
                  <emma:literal>givens</emma:literal>
                </emma:interpretation>
                <emma:interpretation id="interp12" emma:lang="en-AU" emma:confidence="0">
                  <emma:literal>give</emma:literal>
                </emma:interpretation>
                <emma:interpretation id="interp13" emma:lang="en-AU" emma:confidence="0">
                  <emma:literal>giver</emma:literal>
                </emma:interpretation>
                <emma:interpretation id="interp14" emma:lang="en-AU" emma:confidence="0">
                  <emma:literal>gives</emma:literal>
                </emma:interpretation>
              </emma:one-of>
            </emma:emma>
          </inkml:annotationXML>
          <inkml:trace contextRef="#ctx0" brushRef="#br0" timeOffset="1831.53">3300 137 2041,'0'0'90,"0"-8"19,4-3-87,0-1-22,-4-4 0,0 5 0,0-5 146,0 0 25,0 1 5,-4 3 0,4-3-80,-4 3-16,-5 0-3,0 0-1,0 9-47,1-5-9,-1 4-3,-9 0 0,1 0-17,-1 4 0,1 0 0,-1 0 0,0 4 0,-3 4-11,3 0 0,0 3 0,5 1-23,5 4-5,-1 3-1,0-3 0,9 3 12,0 1 3,-4-1 0,4 1 0,4-1-11,0-3-3,5-1 0,4-3 0,-4 0 27,4-4 12,0-1-10,5-3 10,-1-4-9,1 0 9,-5 0-8,5-4 8,-5 0 0,4-3 0,-8-5 9,4 0-9,-4 1 26,0-1-2,-5-4 0,5 1 0,-5 7-11,1-4-2,-5 4-1,0-3 0,0 7-10,0 4 0,0 0 0,0 0 8,0 0-8,0 0 0,0 8 0,4 3 0,-4 5-28,5 3-4,3-3 0,-3 7-1,4 1 3,-5-1 1,5 4 0,-5 5 0,5-5 7,-5 4 2,1-4 0,-1 9 0,0-5 20,1 0-11,-5-4 11,0 8-8,0-3 16,0-1 3,0-4 1,0 0 0,-5 1 12,1-5 2,0-3 1,-1-5 0,-3-3 1,-1 0 0,0-5 0,0-3 0,-4 4 28,0-8 7,0 0 1,-5-4 0,1-8-52,-1 1-12,-4-5 0,-4-3 0,4-1 0,-4 1 0,4-5 0,0 1 0,4-4-68,1 3-16,8 1-3,0-5-1,5 5-151,4 0-30</inkml:trace>
          <inkml:trace contextRef="#ctx0" brushRef="#br0" timeOffset="1999.19">3541 5 1728,'0'0'153,"0"0"-122,0 11-31,0-3 0,4 4 173,-4-4 29,0-8 6,0 15 0,5 1-98,-5-1-20,4 1-4,1 3-1,-5-3-58,8 4-12,-3-1-3,3-3 0,-3-1-56,4 1-12,-1-4-3</inkml:trace>
          <inkml:trace contextRef="#ctx0" brushRef="#br0" timeOffset="2136.57">3607-288 1969,'0'0'87,"0"0"18,0 0-84,0 0-21,0 0 0,0 0 0,0 0 20,0 0 0,-5 4 0,1 4-915</inkml:trace>
          <inkml:trace contextRef="#ctx0" brushRef="#br0" timeOffset="2669.92">3734-38 1324,'0'0'59,"0"0"12,4 11-57,1 1-14,-1-4 0,1 7 0,-1 1 218,5 0 41,-1-1 8,6 1 1,-6 3-148,1-3-29,4 3-7,-4 1 0,4-1-43,0 1-8,-4-4-1,0-1-1,0-3-31,0 0 0,-1-5 0,1 1 0,-9-8 16,9 8-4,-9-8 0,4 0 0,-4 0-12,9-8 0,0 4 0,-5-4-10,1 1-11,-1-5-3,-4 0 0,4-3 0,1-9 6,-5 5 1,0-5 0,0 1 0,0-4 17,4 3-10,-4 1 10,5-1-8,-1 5 8,0-1-8,1 5 8,3-1-8,-3 5 8,-1-1 0,-4 12 0,9 0 0,4-4 0,0 8 8,-4 4-8,9-1 0,-5 1 0,0-4 0,5 4 0,3-4 0,-3 4 12,8-4-1,-4-4-1,5 0 0,-10 0-10,5 0 0,0 0 9,0 0-9,0-8 8,4 0-8,-4-4 8,0 4-8,0 5 0,-4-5-8,-1 0 0,-4-4 0,0 4 32,1-3 6,-10-1 2,0 0 0,1 1-32,-5-5 0,-5 4 0,-8 1 0,4 3 0,-4 0 0,-4 0 0,-1 4 0,1 0-20,-1 1-9,1 3-3,8 3 0,-4 5 52,-1 4 9,6 0 3,-5 7 0,8 5-24,1 7-8,-1-4 0,5 4 9,-4 4-1,4-3-8,4 3 12,1-4-4,4 4 0,-1-8-8,1-3 12,4-1-4,9 0-8,0-3 0,0-4-10,4-1 10,1-7-52,3 4-4,-3-12 0</inkml:trace>
          <inkml:trace contextRef="#ctx0" brushRef="#br0" timeOffset="3028.95">4875-89 230,'-5'27'10,"5"-11"2,-4-4-12,4 7 0,-4-3 0,4-1 0,0 5 454,-5 3 88,1-3 18,4 7 3,0-4-374,-5-3-74,5 3-15,0-3-4,0-1-42,0-3-9,0-4-1,0-12-1,0 0-15,0 0-2,0 0-1,0 0 0,0 0-10,0 0-3,0 0 0,0 0 0,9-4 1,0-4 0,0-4 0,-1-3 0,1-1-13,0-7 0,0-1 0,0-3 0,4-4 12,-5-1 5,1 1 2,9 0 0,-5 4 4,0-1 1,0 5 0,0 4 0,1 3-2,-6 4 0,1 4 0,4 5 0,0 3-9,-4 7-1,4 5-1,1 8 0,-6-1-11,1 4 12,0 1-12,0-1 12,-1 5-12,-3-1 0,8 4-12,0-8-943,0 1-188</inkml:trace>
        </inkml:traceGroup>
        <inkml:traceGroup>
          <inkml:annotationXML>
            <emma:emma xmlns:emma="http://www.w3.org/2003/04/emma" version="1.0">
              <emma:interpretation id="{441DBC75-9D09-49A9-A607-93981DE39AC8}" emma:medium="tactile" emma:mode="ink">
                <msink:context xmlns:msink="http://schemas.microsoft.com/ink/2010/main" type="inkWord" rotatedBoundingBox="16781,8339 17370,8315 17390,8798 16800,8823"/>
              </emma:interpretation>
              <emma:one-of disjunction-type="recognition" id="oneOf3">
                <emma:interpretation id="interp15" emma:lang="en-AU" emma:confidence="0">
                  <emma:literal>in</emma:literal>
                </emma:interpretation>
                <emma:interpretation id="interp16" emma:lang="en-AU" emma:confidence="0">
                  <emma:literal>inn</emma:literal>
                </emma:interpretation>
                <emma:interpretation id="interp17" emma:lang="en-AU" emma:confidence="0">
                  <emma:literal>ink</emma:literal>
                </emma:interpretation>
                <emma:interpretation id="interp18" emma:lang="en-AU" emma:confidence="0">
                  <emma:literal>ins</emma:literal>
                </emma:interpretation>
                <emma:interpretation id="interp19" emma:lang="en-AU" emma:confidence="0">
                  <emma:literal>ibn</emma:literal>
                </emma:interpretation>
              </emma:one-of>
            </emma:emma>
          </inkml:annotationXML>
          <inkml:trace contextRef="#ctx0" brushRef="#br0" timeOffset="3368.03">5704 28 2516,'-9'-4'112,"9"4"22,0 0-107,0 0-27,-4 0 0,4 0 0,0 0 99,0 0 14,0 12 3,0-1 1,0 5-83,-5-4-17,1 7-3,4 1-1,0-5-13,-4 5 0,4-1 0,4-3 0,-4 0-93,4-1-19,1-7-3,3 0-698,1 0-140</inkml:trace>
          <inkml:trace contextRef="#ctx0" brushRef="#br0" timeOffset="3505.51">5704-159 345,'0'0'31,"0"0"-31,0-8 0,0-4 0,0 1 276,0-5 48,4 4 11,-4 1 1,0 3-260,0 8-53,0-8-11,0 8-479,0 0-96</inkml:trace>
          <inkml:trace contextRef="#ctx0" brushRef="#br0" timeOffset="3775.35">5875-124 403,'0'0'17,"9"12"5,0-1-22,-1 5 0,1-4 0,-5 7 0,5-3 260,-4 7 47,-1 0 9,0 1 3,1-9-170,-1 9-33,-4-5-8,5 1 0,-5-1-36,0 1-8,-5-5 0,5 1-1,-4 0-11,-1-5-1,1-3-1,4 0 0,0-8 0,0 0 0,0 0 0,0 0 0,0 0-16,0 0-3,0-12-1,4-3 0,-4-5-2,9-3-1,-4-1 0,-1 1 0,5-4 1,-5-1 1,5-3 0,4 4 0,-4 0 11,0 7 1,-1 1 1,1-1 0,4 4-6,0 1 0,-4 3-1,4 8 0,-4 0-15,4 8-4,1 0 0,-6 8 0,5 0-16,1 7 10,-1 4-10,0 5 8,4-1-29,-3-4-7,8 5 0,0-5-898,-1 1-179</inkml:trace>
        </inkml:traceGroup>
        <inkml:traceGroup>
          <inkml:annotationXML>
            <emma:emma xmlns:emma="http://www.w3.org/2003/04/emma" version="1.0">
              <emma:interpretation id="{B62AABD2-EC69-4030-AA96-EDBA47B963BD}" emma:medium="tactile" emma:mode="ink">
                <msink:context xmlns:msink="http://schemas.microsoft.com/ink/2010/main" type="inkWord" rotatedBoundingBox="17919,7911 21411,7767 21457,8883 17965,9027"/>
              </emma:interpretation>
              <emma:one-of disjunction-type="recognition" id="oneOf4">
                <emma:interpretation id="interp20" emma:lang="en-AU" emma:confidence="0">
                  <emma:literal>fraction,</emma:literal>
                </emma:interpretation>
                <emma:interpretation id="interp21" emma:lang="en-AU" emma:confidence="0">
                  <emma:literal>fraction</emma:literal>
                </emma:interpretation>
                <emma:interpretation id="interp22" emma:lang="en-AU" emma:confidence="0">
                  <emma:literal>fractions,</emma:literal>
                </emma:interpretation>
                <emma:interpretation id="interp23" emma:lang="en-AU" emma:confidence="0">
                  <emma:literal>fractions</emma:literal>
                </emma:interpretation>
                <emma:interpretation id="interp24" emma:lang="en-AU" emma:confidence="0">
                  <emma:literal>Fraction,</emma:literal>
                </emma:interpretation>
              </emma:one-of>
            </emma:emma>
          </inkml:annotationXML>
          <inkml:trace contextRef="#ctx0" brushRef="#br0" timeOffset="9868.66">6831 98 1670,'0'0'74,"0"0"15,0 0-71,9 0-18,0-8 0,4 1 0,0-5 190,0 4 34,5-4 8,0 5 0,3-9-88,1 4-17,5-3-4,-1 3-1,-8 4-70,4 0-15,-1 1-2,1-1-1,0 0-45,0 4-9,0-4-1,0 8-1,0 0-181,0 0-36,4-4-7,-4 8-2</inkml:trace>
          <inkml:trace contextRef="#ctx0" brushRef="#br0" timeOffset="9660.76">7244-300 1605,'4'-19'71,"-4"11"15,0-8-69,0 5-17,0-5 0,0-3 0,-4-5 144,-5 1 26,9 0 5,-4 3 1,-5-7-81,4-1-16,-3 5-3,-1 0-1,0-1-50,-4 5-9,-5-1-3,5 5 0,5 3-13,-6 4 9,-3 8-9,4 0 8,4 0-8,-4 12 0,8 3 0,-3 5 0,-1 7 0,0 1 0,5 3 0,-1 4 0,5 4-9,-4 8 9,8-1 0,-4 9 0,0 3-12,0 1 12,0 3-12,0 5 12,5-1-20,-5-4 4,4-3 0,0 3 0,1-7-41,-5-4-8,-5-9-2,10 1-965</inkml:trace>
          <inkml:trace contextRef="#ctx0" brushRef="#br0" timeOffset="10124.64">7419 71 403,'0'0'17,"0"12"5,0-12-22,0 0 0,0 0 0,5 11 0,-1 1 371,-4 0 69,0-1 15,4-3 2,-4 4-297,0-12-60,0 0-12,0 0-3,0 0-26,0 0-6,0 0-1,0 0 0,0 0-2,5-8-1,-5-4 0,4-3 0,1-5-28,3-3-5,-3-1-2,4 1 0,-5 0-14,0-5 0,5 5 0,0-4 0,-5-1-22,1 1-1,3 4 0,1-1 0,4 5-145,1-1-30,3 5-6,5 3 0</inkml:trace>
          <inkml:trace contextRef="#ctx0" brushRef="#br0" timeOffset="10495.2">7880-241 230,'0'0'20,"0"0"-20,0 0 0,0 0 0,0 0 378,0 0 71,0 0 15,-13 0 2,4 0-275,-4 0-55,0 0-12,4 4-1,-4 4-73,0-1-14,-5 1-4,5 4 0,0 0-16,4-1-3,-4 5-1,4 3 0,0-3-12,5 7 0,-5 1 8,5-5-8,4 5 0,0-5-13,0 1 2,0-1 1,0-7 10,4 3 0,5-3 0,0-4 0,-5-4-21,9-4-9,-4 0-2,9-4 0,-5-4 21,0-4 11,0 1-12,0-5 12,-4 1 0,4-5 0,-4 1 0,0-1 0,-1 1 9,1-1 3,-4-3 0,3 3 0,-8 1 19,5-1 4,-1 5 1,1-1 0,-5 0 9,4 5 3,-4 3 0,0 8 0,0 0-3,0 0 0,0 0 0,0 0 0,0 0-16,4 15-3,-4 1-1,5 4 0,-1 3-12,0 4-2,1-7-1,4 3 0,-5 1-10,0 3 0,5-4 0,-4 1 0,-1-9-40,5 1-1,4-4 0,-4-5 0,-1 1-167,1-4-32,4-4-8</inkml:trace>
          <inkml:trace contextRef="#ctx0" brushRef="#br0" timeOffset="10699.87">8235-354 2019,'0'0'89,"0"0"19,0 0-86,0 0-22,0 0 0,0 0 0,0 0 136,-4 4 22,-9 3 5,4 1 1,0 4-74,0 4-14,5-1-4,0 1 0,-1 3-39,1 1-8,8 3-1,-4 1-1,5-5-23,-1 1 0,0 3 0,10-4 8,-1-3-8,-4 0-13,4-5 3,4 1 1,1-4-46,-1 0-9,-3-4-1,3-4-1,9 0-171,-8-8-35</inkml:trace>
          <inkml:trace contextRef="#ctx0" brushRef="#br0" timeOffset="10875.4">8428-300 748,'22'0'67,"-22"0"-54,0 0-13,0 0 0,0 0 280,9-4 52,9 1 12,-1-5 1,-8 0-161,4 0-33,13 0-7,1 1 0,-5 3-44,0 0-9,-5-4-2,5 4 0,0-4-46,0 0-10,-9 5-1,0-1-1,5 0-124,-5 4-25,-4-4-5,0 4-1060</inkml:trace>
          <inkml:trace contextRef="#ctx0" brushRef="#br0" timeOffset="11110.96">8652-748 1612,'-13'4'144,"0"0"-116,8 0-28,5-4 0,0 0 178,0 0 30,-8 4 5,3 3 2,10 5-65,-5 4-13,0-1-2,-5 9-1,10 3-55,-1 0-11,0 8-3,-4 4 0,5-4-33,-1 4-6,1 4-2,-5 0 0,0 4-24,0-8 8,13 4-8,-4-4 0,-1 0 0,1 0-14,0-4 2,4 0 0,5-4-166,-10-3-33,1-5-6</inkml:trace>
          <inkml:trace contextRef="#ctx0" brushRef="#br0" timeOffset="11281.41">8915-307 518,'0'0'46,"0"7"-37,0 5-9,-4-4 0,-5 4 276,9-1 52,5 5 12,-1-1 1,-8 5-209,4-1-43,4 5-8,5-5-1,-5 5-59,5-5-11,-9-3-2,9-1-615,4 1-122</inkml:trace>
          <inkml:trace contextRef="#ctx0" brushRef="#br0" timeOffset="11429.29">9025-479 2307,'0'0'51,"0"0"10,0 0 3,0 0 0,0 0-51,0 0-13,9-8 0,-9 8 0,0 0 0,0 0 0,4-4 0,5 4-681,-9 0-139</inkml:trace>
          <inkml:trace contextRef="#ctx0" brushRef="#br0" timeOffset="11751.9">9170-288 1951,'-31'8'86,"31"-8"18,0 0-83,5 12-21,-5-1 0,-5 1 0,1-4 79,8 7 11,1-3 2,-1 8 1,-8-1-55,4 1-11,13-1-3,0 1 0,-9 3-9,1-4-3,3-3 0,6 4 0,3-9-4,-4 1-8,-8-4 11,8 0-11,4-5 23,-3 1-3,-1-4 0,0-4 0,0-3 8,-4-5 2,8-4 0,-8-3 0,-9-1 10,9 5 3,0-5 0,4 1 0,-13-1 3,4-7 1,1 4 0,-1-1 0,-4 1-21,-4 3-4,-1-3-1,1 7 0,-1-3-21,-3 3 0,-6 4 0,6 1 0,-1 3-52,-4 4-14,-5 4-3,1 4-1,-1 0-202,1 0-40</inkml:trace>
          <inkml:trace contextRef="#ctx0" brushRef="#br0" timeOffset="12076.35">9451-339 1587,'26'4'70,"-26"-4"15,0 0-68,0 0-17,4 12 0,5-4 0,0 3 117,-9 1 20,4 4 4,1 3 1,3 1-82,-3-1-17,-5 1-3,0-1-1,4 1-22,1-1-4,-5-7-1,0 4 0,0-9-12,4 1 0,0 0 0,-4-8 0,0 0 10,0 0-1,9-4 0,0 0 0,0-4 15,-5 1 4,5-9 0,4 4 0,5 1 6,-5-1 2,-13-4 0,8 5 0,10-9 7,-5 4 1,-4-3 1,0-1 0,8 5-24,1-5-5,-1 5 0,-8 7-1,-9-4 7,5 4 2,16 5 0,-12-1 0,-9 4 2,13 0 1,1 0 0,-1 7 0,0 5-15,-4 4-4,-5-1 0,5 5 0,4 3-8,0 1-11,-8-1 3,3 4 0,5 1-164,1-1-33,-6 0-7</inkml:trace>
          <inkml:trace contextRef="#ctx0" brushRef="#br0" timeOffset="12285.78">10324-15 2224,'0'0'99,"0"0"20,0 8-95,0 4-24,0-1 0,0 5 0,0-1 120,4 1 19,-4 7 4,0 1 1,0-5-72,0 9-13,0-1-3,-4-4-1,4 1-55,-5-1-15,5 1-1,-4-1-1275</inkml:trace>
        </inkml:traceGroup>
        <inkml:traceGroup>
          <inkml:annotationXML>
            <emma:emma xmlns:emma="http://www.w3.org/2003/04/emma" version="1.0">
              <emma:interpretation id="{5574ED22-4681-4EA8-8B4C-953E9506E59E}" emma:medium="tactile" emma:mode="ink">
                <msink:context xmlns:msink="http://schemas.microsoft.com/ink/2010/main" type="inkWord" rotatedBoundingBox="21766,7699 24658,7580 24699,8576 21807,8695"/>
              </emma:interpretation>
              <emma:one-of disjunction-type="recognition" id="oneOf5">
                <emma:interpretation id="interp25" emma:lang="en-AU" emma:confidence="0">
                  <emma:literal>decimal</emma:literal>
                </emma:interpretation>
                <emma:interpretation id="interp26" emma:lang="en-AU" emma:confidence="0">
                  <emma:literal>dermal</emma:literal>
                </emma:interpretation>
                <emma:interpretation id="interp27" emma:lang="en-AU" emma:confidence="0">
                  <emma:literal>decuman</emma:literal>
                </emma:interpretation>
                <emma:interpretation id="interp28" emma:lang="en-AU" emma:confidence="0">
                  <emma:literal>demand</emma:literal>
                </emma:interpretation>
                <emma:interpretation id="interp29" emma:lang="en-AU" emma:confidence="0">
                  <emma:literal>decimals</emma:literal>
                </emma:interpretation>
              </emma:one-of>
            </emma:emma>
          </inkml:annotationXML>
          <inkml:trace contextRef="#ctx0" brushRef="#br0" timeOffset="13150.24">10824-206 2379,'0'0'52,"0"0"12,0 0 1,0 0 2,0 0-54,0-8-13,4-4 0,-4 5 0,0 7 111,-9-4 19,5-4 4,4 8 1,-9-4-78,5 0-15,-5 0-3,0 4-1,1 4-27,-1 0-11,-4 4 8,-1 7-8,1 5 0,5 3-12,-6 1 0,6 7 1,3 0-29,-4 0-7,9 4-1,0-3 0,5-9-35,-1 0-7,5-3-2,0-4 0,0-1-11,-1-7-2,5-4-1,1-4 0,-6-4 46,6-8 10,-1 1 2,0-9 0,0-3 38,0-5 10,0-7 0,-4 4 0,4 4 0,-4-4 9,-5-5-1,1 5-8,-5-4 32,4 4-1,-4 0 0,5-4 0,-5 3-1,0 1 0,0-4 0,0 4 0,0-4 5,0-4 1,-5 0 0,1 4 0,4 0 9,-5 4 3,1 3 0,4 1 0,-4 7 5,-1 1 2,1 7 0,4 1 0,-4 3-16,4 8-3,0 0-1,0 0 0,-9 8-27,9 7-8,-5 5 0,5 3 0,0 8 0,0 4 0,0 0 0,0 4 0,5 0 0,-1 4 0,1-4 0,-1 4 0,0 0-14,5 0 0,-5 0 0,10 0 0,-6-8-38,6 0-7,-1 0-1,9-4-1,-5-3-11,5-9-3,0 1 0,0-9 0,0 1 31,-9-8 5,0-12 2,5 0 0,4 0 37,0-3 0,0 3 0,-5-8 8,1-3 21,-1-1 4,1 1 1,-5-5 0,-4 1-9,0 4-1,-5-1-1,0 1 0,-4-1 21,-4 4 5,4-3 1,-4 3 0,-1 1-33,1 3-6,-9 0-2,-1 1 0,1 7-1,0-4 0,0 8 0,0 0 0,0 0-8,-1 4 0,1 4 0,0 3 0,9 5 0,-1 0 0,-3-1-8,8 9 8,0 3-10,4-4 10,0 5-13,5-5 5,0 4-5,4-7-1,-4 3 0,8-3 0,5-5-16,0 1-3,0-4-1,0-1 0,4-3-16,-4-4-3,0 0-1,0-8-614,5-4-124</inkml:trace>
          <inkml:trace contextRef="#ctx0" brushRef="#br0" timeOffset="13384.09">11688-370 1670,'0'0'74,"0"0"15,0 0-71,-4 0-18,-9 0 0,8 4 0,-4 0 200,5 4 37,-5-4 7,0 7 2,1 1-150,3 4-31,-3-1-5,3 5-2,1 3-42,-1 4-8,5 1-8,0-5 12,5 1-12,-1-1 0,9 0 0,0-3-11,1-1-5,3-7 0,-4 0-1,9-1 0,0-3-60,-9-4-12,1-8-3,-1 4-1020</inkml:trace>
          <inkml:trace contextRef="#ctx0" brushRef="#br0" timeOffset="14033.79">11907-253 748,'0'0'67,"0"0"-54,0 0-13,0 0 0,0 0 327,0 0 62,0 0 13,0 0 2,9 8-237,-4 4-48,-1-5-10,5 5-1,-5 0-65,1 0-13,-5 7-2,4 1-1,0-5-27,1 1-12,-1 3 0,1 5 1,-1-1-49,0 0-11,5-3-1,-5-4-1033</inkml:trace>
          <inkml:trace contextRef="#ctx0" brushRef="#br0" timeOffset="14557.28">12092-280 1612,'0'0'144,"0"0"-116,0 0-28,0 0 0,4 8 114,1-1 17,-1 1 3,0 8 1,5-1-38,-5 1-7,1 4-2,-1 3 0,-4-4-56,5 1-11,-1-4-2,-4 3-1,0-3-18,4-1 0,1-3 8,-5-4-8,0-8 8,4 8-8,-4-8 12,0 0-12,9 0 0,-9 0 0,4-8 0,1 0 0,3-4 0,6 1 0,-6-5 0,1-4 0,0-3 0,0 4 0,0-1 0,-1-3 0,1-1 0,4 5 0,-4-1-12,4 1 3,-8 3 9,8 4 14,-9 1-3,5 3-1,0 0 10,-5 4 1,0 4 1,-4 0 0,0 0 14,9 4 2,-4 8 1,3-4 0,1 3-30,0 5-9,0-4 0,-1 3 0,-3-3 0,4 0 0,4-1 0,-4 1 0,4 0 0,-9-1 0,1-3-10,3 0 10,5-4-10,-8 0 10,-5-4 0,0 0-9,13 0-18,-4 0-3,-5-4-1,5 0 0,0-4 31,4 0 0,0 5 0,0-9 0,-8 0 0,3 0 0,1-3 0,4 3 0,0-3 0,1-1 0,-1-4 10,4 9-10,-4-1 0,-4 4 8,0 0-8,-9 8 0,0 0 26,0 0 0,0 0 0,9 12 0,0 0-14,-1 3-4,-3 1 0,4 0 0,-5-1-30,0 5-6,5-5-2,0-3 0,0 4-119,-1-5-24,1-3-5,4-4-496,5 0-99</inkml:trace>
          <inkml:trace contextRef="#ctx0" brushRef="#br0" timeOffset="14873.77">13101-315 576,'-5'-16'51,"5"16"-41,0-8-10,0 1 0,-4-1 289,0-4 56,-1 4 11,-4 0 3,1 1-172,-1 3-35,-4 0-6,0 0-2,-5 4-60,5 4-13,-5 0-3,5 4 0,0 3-36,0 1-7,4 4-1,0-1-1,5 1-31,-5 3-7,5 1-1,-1-1 0,10 1 6,-5-1 1,4-3 0,5-4 0,-5-1-3,9 1-1,-4 0 0,4-5 0,1-3 13,-1-4 0,4-7 0,-4-1-9,9 0 9,-4 0 14,-1-7-3,1 3-1,-5 0 23,5 0 5,-5-3 1,4-5 0,1 1 13,0 3 2,-1 1 1,5-1 0,-9 4-19,0-3-3,5 7-1,-9 0 0,4 4 8,-13 4 0,0 0 1,13 0 0,-13 0-29,9 4-12,4 0 8,-4 8-8,-5-1 0,5 1 0,0 0 0,-1 3 0,-3-3-53,4 4-3,-5-1-1,5-3 0,0 0-188,-1-4-38</inkml:trace>
          <inkml:trace contextRef="#ctx0" brushRef="#br0" timeOffset="15084.76">13425-998 2530,'0'0'56,"0"0"11,0 0 2,0 0 3,0 0-58,5 12-14,4 4 0,-1 7 0,1 8 76,0 4 12,0 4 2,0 12 1,4 4-26,-5 3-5,6-3 0,-10 3-1,5 1-23,0-5-5,-5 1-1,5-1 0,-1 1-174,1-4-36</inkml:trace>
        </inkml:traceGroup>
        <inkml:traceGroup>
          <inkml:annotationXML>
            <emma:emma xmlns:emma="http://www.w3.org/2003/04/emma" version="1.0">
              <emma:interpretation id="{FBD65EE9-4422-4873-8B58-FE9673303277}" emma:medium="tactile" emma:mode="ink">
                <msink:context xmlns:msink="http://schemas.microsoft.com/ink/2010/main" type="inkWord" rotatedBoundingBox="25395,8076 26063,8049 26084,8567 25417,8594"/>
              </emma:interpretation>
              <emma:one-of disjunction-type="recognition" id="oneOf6">
                <emma:interpretation id="interp30" emma:lang="en-AU" emma:confidence="0">
                  <emma:literal>or</emma:literal>
                </emma:interpretation>
                <emma:interpretation id="interp31" emma:lang="en-AU" emma:confidence="0">
                  <emma:literal>org</emma:literal>
                </emma:interpretation>
                <emma:interpretation id="interp32" emma:lang="en-AU" emma:confidence="0">
                  <emma:literal>our</emma:literal>
                </emma:interpretation>
                <emma:interpretation id="interp33" emma:lang="en-AU" emma:confidence="0">
                  <emma:literal>Or</emma:literal>
                </emma:interpretation>
                <emma:interpretation id="interp34" emma:lang="en-AU" emma:confidence="0">
                  <emma:literal>of</emma:literal>
                </emma:interpretation>
              </emma:one-of>
            </emma:emma>
          </inkml:annotationXML>
          <inkml:trace contextRef="#ctx0" brushRef="#br0" timeOffset="15732.77">14373-253 1728,'0'0'76,"0"0"16,0 0-73,0 0-19,0 0 0,0 0 0,-9-4 114,1 8 19,3 0 4,-8 0 1,4 4-76,5 3-15,-5 9-3,0-1-1,1 5-43,3-1 0,5 5 0,0-1 0,0-8 0,5 1 0,3-1 0,1-3-11,9-4 11,-1-8-12,1-1 12,4-3-12,4-3 12,-4-5 0,0-4 8,-5 0-8,1-3 33,4-1 3,0 1 0,-5-9 0,-8-3-14,4 3-2,-4 1-1,0 0 0,-9-1-2,-5 5 0,-3-1 0,-5 1 0,-1-1-17,-3 5 0,-1 3 8,1 0-8,-1 4-25,1 5-9,-5 3-2,0 0 0,0 3-171,4 1-34</inkml:trace>
          <inkml:trace contextRef="#ctx0" brushRef="#br0" timeOffset="15955.18">14737-315 691,'0'0'30,"0"0"7,0 0-29,9 11-8,-5-3 0,-4-8 0,5 12 278,-1-4 54,-4 3 12,5-3 1,-5 4-210,4 0-43,-4-1-8,0-11-1,0 0-31,0 12-5,-4-4-2,4-8 0,0 0 23,0 0 4,0 0 0,0 0 1,0 0-3,8-12-1,-8 0 0,9 1 0,-4-5-26,3 1-6,1-1-1,0-4 0,0 1-20,-1-1-5,6-3-1,-1 0 0,-4 3-10,-1-3-14,1-1 3,9 5 1,-5-4-154,4 3-30,-4 4-6</inkml:trace>
        </inkml:traceGroup>
        <inkml:traceGroup>
          <inkml:annotationXML>
            <emma:emma xmlns:emma="http://www.w3.org/2003/04/emma" version="1.0">
              <emma:interpretation id="{FCD59087-84BA-4429-A5F4-1D9BA92FAC70}" emma:medium="tactile" emma:mode="ink">
                <msink:context xmlns:msink="http://schemas.microsoft.com/ink/2010/main" type="inkWord" rotatedBoundingBox="26803,7488 31761,7283 31816,8628 26858,8833"/>
              </emma:interpretation>
              <emma:one-of disjunction-type="recognition" id="oneOf7">
                <emma:interpretation id="interp35" emma:lang="en-AU" emma:confidence="0">
                  <emma:literal>percentages</emma:literal>
                </emma:interpretation>
                <emma:interpretation id="interp36" emma:lang="en-AU" emma:confidence="0">
                  <emma:literal>percentage</emma:literal>
                </emma:interpretation>
                <emma:interpretation id="interp37" emma:lang="en-AU" emma:confidence="0">
                  <emma:literal>percentage's</emma:literal>
                </emma:interpretation>
                <emma:interpretation id="interp38" emma:lang="en-AU" emma:confidence="0">
                  <emma:literal>Percentages</emma:literal>
                </emma:interpretation>
                <emma:interpretation id="interp39" emma:lang="en-AU" emma:confidence="0">
                  <emma:literal>Percentage</emma:literal>
                </emma:interpretation>
              </emma:one-of>
            </emma:emma>
          </inkml:annotationXML>
          <inkml:trace contextRef="#ctx0" brushRef="#br0" timeOffset="16662.85">15878-440 864,'-4'4'38,"-1"-4"8,1 4-37,4-4-9,0 0 0,0 0 0,0 0 291,0 0 56,0 11 11,-5 1 2,5 4-261,-4 3-53,-5 9-10,0 3-3,5 0-33,-5 8 0,1 0 0,-1 8 0,-4 0 0,4-1 0,0 1 0,0-4 0,1 0 0,-1-4-12,4-4 3,5-4 1,-4-7-14,0-5-2,4-3-1,4-5 0,-4-3-3,0-8 0,0 0 0,9-4 0,0 0 14,-5-3 2,0-9 1,1 0 0,-1-3 11,5-4 16,-5-1-4,1-3-1,-5-4 4,4 3 1,5-3 0,-9-4 0,0-8 23,4 4 5,1-4 0,-1 0 1,0 0 10,5 4 1,0 0 1,4 0 0,0 4-29,0 4-5,1 4-2,3 4 0,-4 3 18,5 8 3,-5-3 1,0 7 0,0 4-25,0 4-5,-13 0-1,0 0 0,14 4-12,-6 4 11,1 3-11,-4 1 10,-1 0-10,-4 3 0,0 1 0,-4-4 0,-1 3 0,-4 1 0,-4-1 0,0-3 0,0 0-24,0 0 4,-5-1 0,5-3 0,-5-4-55,5 0-10,0 0-3,-4-4-656,3-4-131</inkml:trace>
          <inkml:trace contextRef="#ctx0" brushRef="#br0" timeOffset="16969.71">16014-335 1868,'13'-4'41,"5"4"9,-5 0 2,0 0 0,5-4-42,-1-3-10,5-1 0,0 0 0,-4 0 120,3-3 23,6-1 4,-1 0 1,0 0-49,-4-7-10,5 7-1,-1-3-1,-4-5-45,-4 9-9,-1-1-1,-4 0-1,-4 4-31,0-3 0,-5-1 0,-4 0 0,-4 4 0,-1 5 8,-3-5-8,-6 4 0,1 0-14,-4 4-6,-1 0 0,1 8-1,-1-4-11,1 3-1,-1 1-1,5 4 0,0 4 14,-1-1 2,1 1 1,5 3 0,-1 1 6,4-1 2,1 1 0,0 3 0,4-3-1,4-1 0,0-3 0,1-1 0,4-3-6,-1 0-2,1-5 0,4 1 0,0-8-5,5 4-1,0 0 0,3-8 0,-3 0-20,0 0-5,-1-3-1,1-1 0,4 4-178,-9-4-35,9-8-7,-9 5-2</inkml:trace>
          <inkml:trace contextRef="#ctx0" brushRef="#br0" timeOffset="17188.65">16567-459 1652,'0'0'36,"0"0"8,0 0 2,0 0 0,0 0-37,0 0-9,0 0 0,4 11 0,-4-3 67,5 0 11,-5 3 2,0-11 1,4 8-32,-4 4-6,4-4-2,-4-8 0,0 0 7,0 0 0,0 0 1,0 0 0,0 0 10,0 0 1,0 0 1,9 0 0,0-4-23,0 0-5,-1-4-1,1-4 0,0 5 7,-5-5 1,5 4 0,0-3 0,0-1-40,-1 4 0,1-4-12,0-3 4,4-1-29,-4 4-6,4 1-1,5-1 0,-5 0-52,4 1-12,-3-1-1,3 0-1,1 4-173,-1 1-34</inkml:trace>
          <inkml:trace contextRef="#ctx0" brushRef="#br0" timeOffset="17644.57">17080-658 230,'0'0'10,"0"0"2,0 0-12,0 0 0,0 0 0,0 0 0,0 0 248,0 0 46,0 0 10,0 0 1,0 0-123,0 0-25,-9 7-5,5-3 0,-5 4-20,0 0-3,1 0-1,-1 3 0,-4-3-31,8 4-6,-4 0-2,1-1 0,-5 1-41,4 4-9,4-1-2,5-3 0,-4 4-28,0-1-9,4-3 0,0 3 0,4-3 0,0 0 0,1-1 0,4 1 0,4-4 0,0 0 0,0 0 0,0-1-9,5 1 9,-1-8 0,5 4 0,-9-8 0,1 4 0,-1-4 0,9-4 0,0 1 0,0-1 0,-1 0 0,6-4 0,-5-3 8,4-1-8,-4-3 8,0 3-8,0-3 8,-5 3 0,1-3 0,-5 3 0,-4-4 0,4-3 19,-9 7 4,1-3 1,-1 3 0,-4 5-32,0-5 0,-4 4 0,-5 5 0,0-5 0,1 8 0,-1 4 0,-4 4 0,-1 0-20,6 4-11,-6 3-1,6 5-1,-5-1 33,4 5 0,0-1 0,5 1 0,4-1 0,0 1 0,0-1 0,4-3 0,5 0 0,0-1 0,-1-3 0,5 0 0,1-1-13,-1-3 1,0 0 0,0 0 0,0-1-103,0-3-20,1 4-4,3-8-961</inkml:trace>
          <inkml:trace contextRef="#ctx0" brushRef="#br0" timeOffset="18052.68">17712-612 806,'0'0'72,"0"0"-58,0 0-14,0 0 0,13 0 280,-4 8 54,-9-8 10,9 12 3,-5 0-193,0 7-38,5-3-8,-9 7-2,0-3-54,0 3-10,-4 0-2,-1 5-1,-3-9-25,-1 1-5,9-1-1,-5-3 0,1-5 0,4 1-8,0-12 12,0 0-4,0 0-8,0 0 0,0 0 0,9 0 8,0-4-8,-1-4 0,1 1 0,4-5 8,0 0-8,-4-3 0,0-5 0,4 1 0,0-1 0,0 1 0,1-5 0,-1 1 0,0-4 12,0 3 6,5-3 2,-1 4 0,1-1 20,-1 1 5,-4 3 1,5 5 0,-9-1 3,0 8 1,-1 4 0,-8 4 0,0 0-14,9 8-2,0 0-1,-5 8 0,-4 3-33,5 4 0,-5 1-15,4-1 5,0 5-112,1-5-22,4 4-5,-1-3-1098</inkml:trace>
          <inkml:trace contextRef="#ctx0" brushRef="#br0" timeOffset="18307.12">18155-666 2415,'0'0'53,"0"0"11,0 0 3,0 0 1,9-4-55,4 0-13,0 0 0,5 4 0,-5-8 96,4 4 16,5 4 3,5-3 1,-5-5-43,4 0-8,5 4-1,-5-4-1,5 0-25,-5 1-5,5 3-1,-9 0 0,-1 0-51,1-4-10,-4 4-3,0-4 0,-5 5-184,-5-1-38,6-4-7,-1-4-2</inkml:trace>
          <inkml:trace contextRef="#ctx0" brushRef="#br0" timeOffset="18492.53">18339-1204 1440,'0'0'128,"0"0"-103,0 0-25,5 7 0,-5 5 161,0 0 27,4 3 6,-4 5 1,4-1-70,1 9-13,-1-1-4,5 8 0,0 4-28,-5 4-7,0 4-1,1-4 0,-5 4-26,4-5-6,-4 1 0,5-4-1,-5 0-39,8-4 0,1-3 0,4-1-8,-4-8-134,4 1-26,5-1-6</inkml:trace>
          <inkml:trace contextRef="#ctx0" brushRef="#br0" timeOffset="18844.59">18901-725 864,'0'0'38,"4"-7"8,1-5-37,-5 4-9,0 0 0,0 8 0,-5-8 337,5 8 66,-9 0 13,-4 0 2,0 4-283,-4 4-57,3 8-11,-3-1-3,-1 1-51,-4 3-13,9 1 0,-4 3 0,8 1 0,-4-1 0,4-3 0,0 3 0,5-7 0,4-1 0,0-3 0,4 0-10,5-5 10,0 1-8,-1-4 8,1 0-8,4-4 8,5 0 0,-5-4 0,0 0 0,0-4 0,5 1 11,-5-1-3,0-4 0,0 0-8,5 1 0,-5 3 0,5-4 0,-5 1 37,0-5 6,5 4 1,-1-3 0,1 3 5,-5 4 2,4 4 0,-3 0 0,-1 0-16,0 4-3,-4 4-1,4 0 0,-4 0-18,-9-4-3,4 8-1,0 0 0,1 0-29,-1-1-5,1 1-2,3 0 0,1 0-137,0 0-28,8-5-6,1 1-933</inkml:trace>
          <inkml:trace contextRef="#ctx0" brushRef="#br0" timeOffset="19325.65">19576-756 2070,'0'0'92,"0"0"18,0-12-88,0 5-22,-4-5 0,0 0 0,4 4 123,-5 1 20,-4-1 4,9 8 1,0 0-42,-4 0-8,-9 0-2,0 0 0,0 8-40,-5 3-9,5 1-2,-5 0 0,5 3-87,-4 1-18,3 0-3,6 3-1,3-3 52,1 3 12,4-3 0,0-1 0,0-3-54,4-4-8,5 0-2,0-1 0,0 1 76,4-4 16,0 0 2,0-4 1,0-4-31,0 0 0,1 4 0,-1-8 0,-4 1 0,-1-5 0,5 4 0,-4-4 0,0 1 16,4 3-4,-4-4 0,-5 1 0,5-1-3,-4 0-1,3 0 0,1 5 0,-5-1 18,-4 8 3,9-4 1,-9 4 0,0 0-22,9 12-8,-5-5 0,1 5 0,-5 8 0,4-1 0,-4 1 0,0 7 0,0 0 0,0 1 0,0-1 0,0 8 0,0-4 0,0 4 0,5 0 0,-5 0 0,0 0 0,0 1 0,0 3 0,0-4 0,0 0 0,0-4 0,4-4 0,-4 1 0,0-5 12,0 0-3,0-3-1,-4-1 0,4-3 5,0 0 1,-5-9 0,1 5 0,-5-8-6,0-4 0,0 4-8,1-8 12,-5 0-12,-5 0 0,5-4 0,-9 1 0,-4-5-12,-1-4-8,1 1-1,0-1-1,-5-3-123,0-1-25,0-3-5,5-1-1,9 5-25,3-5-6,-8-30-1,18 15 0</inkml:trace>
          <inkml:trace contextRef="#ctx0" brushRef="#br0" timeOffset="19948.05">19862-627 2419,'22'4'53,"-22"-4"11,0 0 3,13-4 1,4 4-55,1-4-13,-5 0 0,5 0 0,-5-4 54,4-3 8,-4 3 2,5-4 0,-5 4 0,5-3 0,4-1 0,-5 4 0,-4-4-52,5 1-12,-1-1 0,1 0 0,-5 1 0,0-1 0,-4 0 0,4 1 0,0-1 0,-4 0 0,-9 0 0,0 1 0,9-5 0,-9 8 0,-9-3 0,0 3 0,1 4 0,-1 0 0,-4 4 0,-1 4 0,-7 0 0,3 4 0,0 7 0,-3 5 0,-1 3 0,4-3 0,5-1 0,0 5 0,4 3 0,0 4 0,0-4 0,5 1 0,8-1 0,-4 0 0,0-3 0,5-1 0,4-7 0,4-1 0,0 1 0,0-4 0,5-5-48,-1 1-13,5-4-3,-4-4 0,-1 0-51,1-4-10,12 0-3,-3 0 0,-5-3 39,0-5 7,4 4 2,0-4 0,1-3 25,-1 3 6,-4-4 1,4 1 0,5-9-13,-5 5-3,-13-8 0,-4 11 0,4-3 134,-4-1 26,0 1 6,-5-1 1,1 1 40,-5-1 8,-5 4 1,1 1 1,-5-5-71,-4 9-14,0-1-4,0 4 0,-1 4-20,-3 4-4,4-4 0,0 8-1,-1 0-11,6 8-3,-1-4 0,4 3 0,1 5-25,0-4 0,4 7 0,4-3 0,-4-1 0,9 1 0,0 3 0,4 5 0,0-5 0,5 1 0,-1-1 0,-4 1 0,5 3 0,-1-3 0,1-1 0,-1 1 0,1-1 56,-5-3 7,5-1 1,-5 1 0,0 0-52,0-5-12,-4 1 0,4-4 0,-4 0 54,-5-1 8,1-3 2,-5-4 0,0 0-32,0 0-5,-9 8-2,0-4 0,-4-4-2,-5 4-1,-4 0 0,-4-4 0,-5 0-22,1 4 0,-1-4 0,0 0-8,1 0-29,-1-4-6,0 0-1,0 0 0,9 4-196,1-4-40</inkml:trace>
        </inkml:traceGroup>
      </inkml:traceGroup>
    </inkml:traceGroup>
    <inkml:traceGroup>
      <inkml:annotationXML>
        <emma:emma xmlns:emma="http://www.w3.org/2003/04/emma" version="1.0">
          <emma:interpretation id="{87D1B463-6D87-45B9-BB0D-01B83F6C21B1}" emma:medium="tactile" emma:mode="ink">
            <msink:context xmlns:msink="http://schemas.microsoft.com/ink/2010/main" type="paragraph" rotatedBoundingBox="11737,9986 18291,9691 18339,10768 11786,11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8D2A5-4EAB-43E8-879E-FE268C2B7163}" emma:medium="tactile" emma:mode="ink">
              <msink:context xmlns:msink="http://schemas.microsoft.com/ink/2010/main" type="inkBullet" rotatedBoundingBox="11752,10311 14143,10203 14162,10605 11770,10713"/>
            </emma:interpretation>
            <emma:one-of disjunction-type="recognition" id="oneOf8">
              <emma:interpretation id="interp40" emma:lang="en-AU" emma:confidence="0">
                <emma:literal>~</emma:literal>
              </emma:interpretation>
              <emma:interpretation id="interp41" emma:lang="en-AU" emma:confidence="0">
                <emma:literal>+</emma:literal>
              </emma:interpretation>
              <emma:interpretation id="interp42" emma:lang="en-AU" emma:confidence="0">
                <emma:literal>-</emma:literal>
              </emma:interpretation>
              <emma:interpretation id="interp43" emma:lang="en-AU" emma:confidence="0">
                <emma:literal>_</emma:literal>
              </emma:interpretation>
              <emma:interpretation id="interp44" emma:lang="en-AU" emma:confidence="0">
                <emma:literal>.</emma:literal>
              </emma:interpretation>
            </emma:one-of>
          </emma:emma>
        </inkml:annotationXML>
        <inkml:trace contextRef="#ctx0" brushRef="#br1" timeOffset="26277.25">663 2060 1749,'0'0'77,"-4"-12"17,4 0-75,-9 1-19,9 3 0,-5-4 0,5-3 93,0 3 15,0 0 4,0 0 0,5 1-20,4-1-4,-1 0-1,1 1 0,4-5-15,0 4-4,1-7 0,3 3 0,5 1-16,4-1-3,1 0-1,3 5 0,1-1-18,9 0-4,-1 1-1,9-1 0,1 0-11,3 4-2,1 1-1,-5 3 0,0-4-11,-4 8 0,-4 0 9,-1 8-9,1 0 0,-5-1 0,0 9 0,0 3 8,5 5-8,-10-5 0,-8 9 0,9-1 8,0 0 10,4 1 2,0-5 1,0-4 0,4 1-35,-4-1-7,5-3-2,-5 0 0,0-9 23,0 5 0,0-8 0,5 0 0,-1 0 0,-8 0 0,4-4 0,5 0 0,3-4 0,1 4 0,0-4 0,4 0 0,1 0-9,12-8 9,1 1-12,-1-5 12,-4 1-53,9-1-4,8-4-1,1-3 0,-5 0-130,0 3-27</inkml:trace>
      </inkml:traceGroup>
      <inkml:traceGroup>
        <inkml:annotationXML>
          <emma:emma xmlns:emma="http://www.w3.org/2003/04/emma" version="1.0">
            <emma:interpretation id="{BB57FF79-0E14-4725-B82F-2935C76A9611}" emma:medium="tactile" emma:mode="ink">
              <msink:context xmlns:msink="http://schemas.microsoft.com/ink/2010/main" type="line" rotatedBoundingBox="14571,9858 18291,9691 18339,10768 14619,10935"/>
            </emma:interpretation>
          </emma:emma>
        </inkml:annotationXML>
        <inkml:traceGroup>
          <inkml:annotationXML>
            <emma:emma xmlns:emma="http://www.w3.org/2003/04/emma" version="1.0">
              <emma:interpretation id="{2795DD28-6399-4535-89C3-DCDE564A600C}" emma:medium="tactile" emma:mode="ink">
                <msink:context xmlns:msink="http://schemas.microsoft.com/ink/2010/main" type="inkWord" rotatedBoundingBox="14584,10149 15898,10090 15929,10779 14615,10838"/>
              </emma:interpretation>
              <emma:one-of disjunction-type="recognition" id="oneOf9">
                <emma:interpretation id="interp45" emma:lang="en-AU" emma:confidence="0">
                  <emma:literal>hull</emma:literal>
                </emma:interpretation>
                <emma:interpretation id="interp46" emma:lang="en-AU" emma:confidence="0">
                  <emma:literal>null</emma:literal>
                </emma:interpretation>
                <emma:interpretation id="interp47" emma:lang="en-AU" emma:confidence="0">
                  <emma:literal>mull</emma:literal>
                </emma:interpretation>
                <emma:interpretation id="interp48" emma:lang="en-AU" emma:confidence="0">
                  <emma:literal>hall</emma:literal>
                </emma:interpretation>
                <emma:interpretation id="interp49" emma:lang="en-AU" emma:confidence="0">
                  <emma:literal>hula</emma:literal>
                </emma:interpretation>
              </emma:one-of>
            </emma:emma>
          </inkml:annotationXML>
          <inkml:trace contextRef="#ctx0" brushRef="#br1" timeOffset="26964.9">3501 1740 979,'0'0'87,"0"0"-70,0 0-17,0 12 0,-4-1 201,0 5 37,-1 0 7,5 3 2,-4 8-190,4 1-37,0-1-8,0 8-2,0 0-10,0 0 12,4-4-12,1 8 12,-5-11-12,4 3 0,0-4 0,-4 1 0,0-9 0,5-3 8,-5-1-8,4-3 8,-4-4-8,0-8 0,0 0 0,0 0 0,0 0 0,0 0 13,0-12-3,0-4-1,5 1-9,-5-1 0,0-3 0,0-1 0,4-3 8,-4-1-8,4 5 12,-4-1-4,5 1 28,-5-1 4,4 1 2,5 3 0,-5 1 15,5-1 3,0 4 1,0-3 0,4 3-8,0 8-1,-9 0-1,10 0 0,-1 1-3,-5 3-1,6 3 0,-6 1 0,1 4-47,0 8-21,-5-1 1,5 5 1,-4-1 19,3 5 0,5-1 0,1 4 0,-1-3-35,0-1-3,0 1-1,0-1 0,5-3-175,-5-5-35</inkml:trace>
          <inkml:trace contextRef="#ctx0" brushRef="#br1" timeOffset="27324.94">3958 1927 1382,'0'0'123,"0"0"-99,0 0-24,0 0 0,0 0 191,0 8 33,0 0 6,0 3 2,4 1-124,-4 4-25,5 3-5,3 5-1,1-5-53,-5 1-12,5 3-1,0 0-1,0-3-10,4-1 8,-4 1-8,4-8 8,4 3-8,-3-7 0,-6 0 0,6-4 0,-1-4-9,0 0 9,0-4-12,-4-4 12,0-4-28,-1 1 0,5-1 1,-4-8 0,0 5 40,0-5 8,-5 5 2,5-5 0,0-3-15,-9 3-8,0-3 8,0 3-8,4 5 23,-4-1 0,0 5 0,-4-1 0,4 4 7,0 8 2,0 0 0,0 0 0,0 0-10,0 0-2,4 12 0,-4-1 0,9 5-20,-5 4 0,1-5 0,3 9 0,1-5 0,0 1-8,4-1 8,-4-3-8,0-1-8,4 5-2,0-5 0,0 1 0,-4-8-66,0 3-14,0 1-2</inkml:trace>
          <inkml:trace contextRef="#ctx0" brushRef="#br1" timeOffset="27659.6">4383 1650 576,'-8'-4'51,"8"4"-41,0-4-10,-5 1 0,1 3 334,-1 0 65,5 0 13,0 0 2,0 0-227,9 7-46,0 5-9,0 8-1,4-5-46,0 9-9,-4 3-1,8 0-1,-3 4-27,-1 4-6,0-3-1,0 3 0,0 0-40,-4 0-22,4-4 2,0-4 1,-4 1 19,4-5 0,-4-3 0,4-1 0,-4-3-216,0-5-39</inkml:trace>
          <inkml:trace contextRef="#ctx0" brushRef="#br1" timeOffset="27726.42">4625 1514 2480,'0'0'55,"0"0"11,0 0 2,0 0 1,0 0-55,4 11-14,0 5 0,5 4 0,0 3 85,0 4 15,-1 4 2,6 8 1,-1 0-37,-4 8-7,4 4-2,-4 4 0,-1-5-35,1 1-7,4 0-2,0-5 0,1-3-106,-1-4-22,0-4-4</inkml:trace>
        </inkml:traceGroup>
        <inkml:traceGroup>
          <inkml:annotationXML>
            <emma:emma xmlns:emma="http://www.w3.org/2003/04/emma" version="1.0">
              <emma:interpretation id="{645BEF7F-F6CD-4F6A-9CBD-F8E89C9EA7F7}" emma:medium="tactile" emma:mode="ink">
                <msink:context xmlns:msink="http://schemas.microsoft.com/ink/2010/main" type="inkWord" rotatedBoundingBox="16395,9776 18291,9691 18339,10768 16444,10853"/>
              </emma:interpretation>
              <emma:one-of disjunction-type="recognition" id="oneOf10">
                <emma:interpretation id="interp50" emma:lang="en-AU" emma:confidence="0">
                  <emma:literal>set.</emma:literal>
                </emma:interpretation>
                <emma:interpretation id="interp51" emma:lang="en-AU" emma:confidence="0">
                  <emma:literal>set</emma:literal>
                </emma:interpretation>
                <emma:interpretation id="interp52" emma:lang="en-AU" emma:confidence="0">
                  <emma:literal>get.</emma:literal>
                </emma:interpretation>
                <emma:interpretation id="interp53" emma:lang="en-AU" emma:confidence="0">
                  <emma:literal>get</emma:literal>
                </emma:interpretation>
                <emma:interpretation id="interp54" emma:lang="en-AU" emma:confidence="0">
                  <emma:literal>Set.</emma:literal>
                </emma:interpretation>
              </emma:one-of>
            </emma:emma>
          </inkml:annotationXML>
          <inkml:trace contextRef="#ctx0" brushRef="#br1" timeOffset="28136.06">5498 1857 2246,'0'0'200,"-9"-8"-160,0 0-32,-4 1-8,0-1 133,0 0 26,-1-4 5,1 4 0,5-3-85,-6 3-18,1 4-3,0 0-1,0 4-45,4 4-12,-4 0 0,4 0 0,9-4 0,-9 8-12,5 3 2,0 1 1,4 0-6,0 3-1,4-3 0,5 4 0,0 3 0,-1 1 0,6-5 0,-1 5 0,0-5 16,0 1-12,5 0 12,-5-1-12,0-3 12,0 3 0,0-3 0,0 0-9,-4 0 9,0-1 0,0 1 0,-1 0 0,-3 3 13,-1-3-1,-4 4-1,0-5 0,0 5 5,-4-4 2,-5 3 0,5 1 0,-5-5-18,0 5 8,-4-8-8,0 0 0,0-4-68,-1-1-20,-3-3-4,4-3 0,0-1-148,4-8-30</inkml:trace>
          <inkml:trace contextRef="#ctx0" brushRef="#br1" timeOffset="28624.03">5577 1857 691,'0'0'30,"13"4"7,0-4-29,5 0-8,-1-4 0,5-4 0,-4 4 368,-1 0 73,1-3 15,-1 3 2,1-4-258,4 0-51,-5 4-10,5 0-3,-4 0-60,-1-3-12,1 3-2,-1-4-1,-3 0-15,-1 4-3,4-4-1,-4 1 0,1 3-30,-6 0-12,1 0 8,4-4-8,-4 0 0,-5 0 0,5 1-14,-4-1 5,-1 0-1,0-4 0,1 5 0,-5-5 0,0 4 10,0-4 0,-5 5 0,5 7 0,-4-8 0,0 0 8,-5 0-8,4 0 0,-8 4 0,5 1 8,-6-1-8,1 4 0,0 0 0,0 4 0,-5-1 0,5 5 0,0 4 0,0 0 0,0 3 0,4 1 8,-4 3-24,4 5-4,5 3 0,-1 0-1,5 1 8,0 3 1,5-4 1,-1 0 0,5 5 11,-1-5 11,6 0-3,-1 1 0,4-5-8,-3 0 0,3-3 0,1-5 8,-1 5-8,-4-8 0,5-5 9,-1 5-9,-3-4 0,3-4 0,-4-4 0,0 0-12,1-4-169,-1 0-35,4-8-6</inkml:trace>
          <inkml:trace contextRef="#ctx0" brushRef="#br1" timeOffset="28732.73">6279 1639 2278,'0'0'101,"8"0"21,1 0-98,4-4-24,0 0 0,1 0 0,3 0 127,-4 0 20,1 0 4,-1 0 1,4-4-45,5 5-9,0-5-2,0 4 0,0-4-65,0 4-14,0 0-2,0 0-1,-5-3-14,5 3 0,0-4 0,-4 0 0,-1 4-168,1-4-26,-1 1-6</inkml:trace>
          <inkml:trace contextRef="#ctx0" brushRef="#br1" timeOffset="28957.26">6555 1136 2322,'0'0'51,"-9"11"10,0-3 3,1 8 1,-1-1-52,5-3-13,-1 7 0,1 5 0,4 3 107,0 4 18,0 1 4,4 7 1,1 3-50,-1-3-9,5 4-3,4 4 0,0-4-24,0 4-6,0 0-1,5-1 0,-1-3-27,5 0-10,-4-4 0,4-4 9,0-4-217,4-7-44</inkml:trace>
          <inkml:trace contextRef="#ctx0" brushRef="#br1" timeOffset="29063.98">7209 1947 1728,'0'0'153,"0"0"-122,0 0-31,-5-12 0,5 4-13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19:38.67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0 1555,'0'0'138,"0"0"-110,0 0-28,0 0 0,0 0 161,0 8 27,0 3 6,0 1 1,0 0-131,0-1-25,0 1-6,0 0-721,0 0-144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19:49.465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85-2 1850,'-9'0'40,"5"3"9,-9 1 2,4 0 1,0 4-41,0-4-11,-4 4 0,9 0 0,-5-1 12,5 1 0,4-8 0,0 0 0,-5 8-4,5-8-8,0 0 12,9 12-4,0-1 15,0-3 2,4 4 1,4-4 0,1-4 16,-1 7 3,1-3 1,-1 0 0,5 0-6,-4 3-2,4 1 0,-5 0 0,5-4 0,-4 3 0,4-7 0,0 4 0,-5 4 2,5-8 1,0-1 0,0 1 0,0 0-17,0 0-3,0-4-1,0 0 0,-5 0-6,5-4-2,0 4 0,0-4 0,5 0-12,-5 4 0,-5-3 0,1-1 0,-1 4-108,-4 0-24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21:08.393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1 288,'0'0'25,"9"3"-25,4 1 0,0 0 0,1 4 340,3-4 62,1 4 13,4-4 2,0 3-275,-1 5-55,1-4-11,5 0-3,-10 0-9,10-1-3,-5 1 0,4 4 0,0-4-29,5 3-5,-5 1-2,1 0 0,3-1-4,-3 1-1,-1-4 0,0 4 0,1-1-9,-1 1-3,-4 0 0,4-1 0,0-3-8,1 4 0,-1-4 0,-4 3 8,0 1-8,0 0 8,4-4-8,1 3 8,-10-3-41,5 4-9,-4-4-2,-1-1 0,-4 5-30,0-4-6,1 0-2,-6 0 0,6-1-14,-10 1-4,-4-8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21:09.356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2046 43 1094,'0'0'97,"0"0"-77,0 0-20,0 0 0,0 0 185,0 0 34,0 0 6,0 0 2,0 0-132,0 0-27,0 0-4,0 0-2,0 0-17,0 0-3,0 0-1,0 0 0,-9-4-33,-4 4-8,-5-4 0,5 4 0,-5-4 0,1 4 0,-5 0 0,0 0 0,0 0 0,-4-4-12,-9 4 4,0-4 8,-5 4-11,1 0 11,-1-4-8,-4 4 8,-4 0 0,4 0 0,0 0 0,0 0 8,9 4-8,-4-4 0,-1 0 0,5-4 0,0 4 8,-4 4 0,4-8 0,-5 4 0,5-4-8,-5 4-8,5 0 8,0-3-12,0 3 12,-4-4 0,4 4 0,-1-4 0,6 4 0,-1 0 8,0 0-8,5 0 11,0 0-11,-1 0 0,5 0 0,0 0 0,1 0 0,-1 0 0,4 0-8,1 0 8,-1 0 0,0 4 0,5-4-9,-4 0 9,4 0 0,4 0-10,0 0 10,0 0-8,0 0 8,1 0 0,3 4 0,5-4 0,-4 0 0,4 0 0,0 0 0,0 0 0,-4 0 8,-1 0-8,5 0 8,0 0-8,0 0 12,0 0-3,0 0 0,0 0 0,0 0-9,0 0 8,0 0-8,0 0 8,0 0-8,13-8 0,-13 8 0,13-4 0,-13 4 0,14-4-11,-14 4 3,0 0 0,0 0-4,0 0-1,0 0 0,0 0 0,0 0 0,0 0 0,0 0 0,0 0 0,0 0 13,0 0-9,0 0 9,-9 0-8,-4 0 8,0 0 0,-5 4 0,0 0-8,-4-4 8,5 4 0,-5 0 0,-4-1 0,8 1 0,-4 0 0,5-4 8,3 4-8,-3-4 18,-1 0-1,1 0 0,4 0 0,-5 4-1,5-4-1,0 0 0,0 0 0,4 0-6,-4 0-1,4 4 0,-4-4 0,4 0-8,-4 0-14,4 0 3,0 0 1,-4-4-51,4 0-11,-4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9T06:21:11.13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FF6-8F2D-4FD2-89C3-E41E74D1A066}" emma:medium="tactile" emma:mode="ink">
          <msink:context xmlns:msink="http://schemas.microsoft.com/ink/2010/main" type="writingRegion" rotatedBoundingBox="23042,12568 31729,12471 31772,16287 23085,16384"/>
        </emma:interpretation>
      </emma:emma>
    </inkml:annotationXML>
    <inkml:traceGroup>
      <inkml:annotationXML>
        <emma:emma xmlns:emma="http://www.w3.org/2003/04/emma" version="1.0">
          <emma:interpretation id="{171EAFE2-75EF-4D1F-9ACE-5614E69458C6}" emma:medium="tactile" emma:mode="ink">
            <msink:context xmlns:msink="http://schemas.microsoft.com/ink/2010/main" type="paragraph" rotatedBoundingBox="25715,13619 26018,12431 26798,12629 26496,138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EC647A-DFF4-4A11-9BC7-12B90CAC2DC6}" emma:medium="tactile" emma:mode="ink">
              <msink:context xmlns:msink="http://schemas.microsoft.com/ink/2010/main" type="line" rotatedBoundingBox="25715,13619 26018,12431 26798,12629 26496,13817"/>
            </emma:interpretation>
          </emma:emma>
        </inkml:annotationXML>
        <inkml:traceGroup>
          <inkml:annotationXML>
            <emma:emma xmlns:emma="http://www.w3.org/2003/04/emma" version="1.0">
              <emma:interpretation id="{2D7D08CC-462D-49C2-AE78-9C7164DD3543}" emma:medium="tactile" emma:mode="ink">
                <msink:context xmlns:msink="http://schemas.microsoft.com/ink/2010/main" type="inkWord" rotatedBoundingBox="25715,13619 26018,12431 26798,12629 26496,13817"/>
              </emma:interpretation>
              <emma:one-of disjunction-type="recognition" id="oneOf0">
                <emma:interpretation id="interp0" emma:lang="en-AU" emma:confidence="0">
                  <emma:literal>(o</emma:literal>
                </emma:interpretation>
                <emma:interpretation id="interp1" emma:lang="en-AU" emma:confidence="0">
                  <emma:literal>T</emma:literal>
                </emma:interpretation>
                <emma:interpretation id="interp2" emma:lang="en-AU" emma:confidence="0">
                  <emma:literal>I</emma:literal>
                </emma:interpretation>
                <emma:interpretation id="interp3" emma:lang="en-AU" emma:confidence="0">
                  <emma:literal>(s</emma:literal>
                </emma:interpretation>
                <emma:interpretation id="interp4" emma:lang="en-AU" emma:confidence="0">
                  <emma:literal>t</emma:literal>
                </emma:interpretation>
              </emma:one-of>
            </emma:emma>
          </inkml:annotationXML>
          <inkml:trace contextRef="#ctx0" brushRef="#br0">250-5 1670,'0'0'148,"0"0"-118,0 0-30,0 0 0,0 0 178,0 0 30,0 0 5,0 0 2,9-8-60,-9 8-12,0 0-3,0 0 0,0 0-85,5 12-18,-1 3-3,-4 1-1,0 3-21,0 5-4,0 3 0,-4 0-8,-1 1 0,1 3 0,-5 4-12,-4 0 3,0 4-13,0 0-2,-9 4-1,-5 4 0,5 3-60,-4 1-12,4 0-3,0 0 0,0 3-144,5-3-28,-10-12-7</inkml:trace>
          <inkml:trace contextRef="#ctx0" brushRef="#br0" timeOffset="310.29">-337 689 1843,'4'8'164,"0"0"-132,-4-8-32,9 15 0,4-3 121,-8 3 18,3 1 3,1 7 1,4 1-81,-4-1-16,0 5-3,4-5-1,-4 4-22,4 1-4,0-5 0,0 4-1,0-3 19,1-1 4,-1 0 1,4-3 0,1-1-15,-1 1-2,10-1-1,-10-3 0,-8-4 20,9-1 4,4-3 1,4-4 0,0-4-2,5 0 0,-5 0 0,5-8 0,0 1-11,-5-5-2,5 0-1,-5 4 0,-4-11-30,4 3 0,1-7 0,-1-1 0,0-3-106,-4-4-24,0 4-5,-9-5-1</inkml:trace>
        </inkml:traceGroup>
      </inkml:traceGroup>
    </inkml:traceGroup>
    <inkml:traceGroup>
      <inkml:annotationXML>
        <emma:emma xmlns:emma="http://www.w3.org/2003/04/emma" version="1.0">
          <emma:interpretation id="{EEB65F10-2565-4159-9E09-2A340D72E025}" emma:medium="tactile" emma:mode="ink">
            <msink:context xmlns:msink="http://schemas.microsoft.com/ink/2010/main" type="paragraph" rotatedBoundingBox="23056,13821 31743,13723 31756,14836 23068,14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184AD-E590-4250-8A20-11A924B25BD7}" emma:medium="tactile" emma:mode="ink">
              <msink:context xmlns:msink="http://schemas.microsoft.com/ink/2010/main" type="line" rotatedBoundingBox="23056,13821 31743,13723 31756,14836 23068,14934"/>
            </emma:interpretation>
          </emma:emma>
        </inkml:annotationXML>
        <inkml:traceGroup>
          <inkml:annotationXML>
            <emma:emma xmlns:emma="http://www.w3.org/2003/04/emma" version="1.0">
              <emma:interpretation id="{F2DEEB8E-157F-4D24-A210-8BC1D7A983EE}" emma:medium="tactile" emma:mode="ink">
                <msink:context xmlns:msink="http://schemas.microsoft.com/ink/2010/main" type="inkWord" rotatedBoundingBox="23059,14115 25788,14084 25796,14851 23068,14881"/>
              </emma:interpretation>
              <emma:one-of disjunction-type="recognition" id="oneOf1">
                <emma:interpretation id="interp5" emma:lang="en-AU" emma:confidence="0">
                  <emma:literal>number</emma:literal>
                </emma:interpretation>
                <emma:interpretation id="interp6" emma:lang="en-AU" emma:confidence="0">
                  <emma:literal>numbev</emma:literal>
                </emma:interpretation>
                <emma:interpretation id="interp7" emma:lang="en-AU" emma:confidence="0">
                  <emma:literal>numbs</emma:literal>
                </emma:interpretation>
                <emma:interpretation id="interp8" emma:lang="en-AU" emma:confidence="0">
                  <emma:literal>numbeu</emma:literal>
                </emma:interpretation>
                <emma:interpretation id="interp9" emma:lang="en-AU" emma:confidence="0">
                  <emma:literal>num6ev</emma:literal>
                </emma:interpretation>
              </emma:one-of>
            </emma:emma>
          </inkml:annotationXML>
          <inkml:trace contextRef="#ctx0" brushRef="#br0" timeOffset="1621.98">-3071 1777 1893,'0'0'84,"0"0"17,0 0-81,0 0-20,0 0 0,0 0 0,0 0 92,0 0 13,0 0 3,-4 8 1,-1 3-37,5 1-8,0 0-2,-4 3 0,4 5-27,0-1-6,0 1-1,0 7 0,0 1-16,0-1-3,4 0-1,-4 0 0,0 1-8,0-1 0,0-4 0,0 1 0,-4-1-9,4-3 9,0-5-12,0-3 12,0 0-16,0-12 4,0 0 1,0 0 0,0 0-5,0 0 0,0 0-1,0 0 0,0-16 5,4-3 2,1 3 0,-1-7 0,1-1 10,-1 1 0,0-1 0,1 1-8,-1-4 19,5 3 4,-5 1 1,5 3 0,0-3 21,0 7 5,-5-3 1,0 7 0,1-3 1,-1 7 1,5 0 0,-5 0 0,-4 8-16,0 0-3,0 0-1,14 4 0,-1 0-10,-9 8-3,0-4 0,1 7 0,4 1-12,-1 3 11,-3 5-11,4-1 10,-5 0-10,5 5 0,-5-1 0,1 4 0,3 0-23,-3 1 3,-1 7 1,5-8 0,-5 0-54,1-4-11,3 1-3,-3-9-724,4 1-145</inkml:trace>
          <inkml:trace contextRef="#ctx0" brushRef="#br0" timeOffset="1997.37">-2680 1945 1555,'0'0'138,"0"0"-110,0 0-28,0 0 0,-9 7 159,9 1 26,0 4 6,0 4 1,-4-5-96,4 5-18,4-1-4,-4 1-1,4 0-38,1-1-8,-10 1-2,5 3 0,5-7-16,-1 4-9,5-1 10,0 5-10,-1-5 13,1-3-3,-4-4-1,3 0 0,1-1-20,4-7-4,-4 0-1,0-3 0,4-1 7,-4-4 1,0-4 0,-1-3 0,-3-1 8,4 0 0,-1-3 0,1-5 0,0 5 0,0-4 0,-5 3 0,0 1 0,1-1 0,-1 1 8,1-1-8,-1 1 0,-4 3 13,0 4-1,4 1-1,-4-1 0,0 4 14,0 8 3,0 0 1,0 0 0,0 0 1,0 0 0,0 0 0,0 0 0,5 12-14,3-1-2,-3 5-1,4 4 0,-1-5-13,-3 9 8,-1-5-8,5 8 0,-5 1 0,5-1-20,-4-4 4,-1-3 0,0 3-48,5-3-10,-5-1-2,5-3-716,-4-4-144</inkml:trace>
          <inkml:trace contextRef="#ctx0" brushRef="#br0" timeOffset="2476.42">-2268 1839 806,'0'0'36,"0"0"7,0 0-35,0 0-8,0 8 0,0 4 0,0 0 324,0-1 62,5 1 13,-5 4 2,0-1-269,4 1-53,-4 3-11,4 1-3,1 3-41,-1-3-8,-4-1-1,0 1-1,4-1-14,1-3 11,-1-5-11,1 5 10,-1-8 13,0 0 2,-4-8 1,0 0 0,0 0-46,0 0-8,0 0-3,0 0 0,5-8 31,4 0-9,-1-4 9,1-3 0,-5-1 0,1-3 0,-1-1 0,1 5 0,3-5 0,1 4 12,0 1 0,-5-1-1,1 5-2,4-1 0,-5 0 0,5 4 0,-1 4 18,-8 4 3,0 0 1,9-3 0,-9 3-19,13 0-3,-4 7-1,0 1 0,4 4-8,0-4 0,-13-8 0,5 15 0,-1-3 0,0 0-12,5-5 2,-4 5 1,-1-4 9,0 0 0,5 0 0,-9-8 0,0 0-24,0 0-5,13 3-2,-13-3 0,0 0 31,18-3 0,-9 3 0,4-8 0,0 0 18,0 0 10,-4-4 1,0 1 1,4-5-22,0 1-8,-9 3 0,5 0 0,0 4 14,0 1-3,-1-1-1,1 4 0,-9 4 2,9 0 0,-5 4 0,5 0 0,0 3-12,0 1 0,0 8 0,-1-1 8,5 1-17,-8 4-4,4-1-1,-1 1 0,6-1-50,-6 1-9,-3-1-3,3-3-694,1-5-139</inkml:trace>
          <inkml:trace contextRef="#ctx0" brushRef="#br0" timeOffset="2809.46">-1623 1555 2232,'0'0'49,"0"0"11,0 0 1,0 0 1,0 11-50,0 5-12,4-4 0,1 7 0,-1 1 84,5-1 15,0 1 2,0 7 1,-1 0-51,1 8-11,4 0-1,0 8-1,1 0-30,-1 0-8,4 0 0,-4 0 0,5 0 0,0-8-13,-1 0 3,1-4 1,-1 0-16,-4-7-3,5-9-1,-1-3 0,-3 0 29,3-8 16,5 0-1,-4-8-1,4-4-14,-5 0 0,-4-4 0,0 1 0,1-9 0,-1 1 0,-9 3 0,5-3 0,-5-9 47,-4 5 6,0 0 2,-4-1 0,-5-3-22,0 3-4,1 1-1,-10 4 0,-4-1-28,5 4 0,-1 5 0,5-1 0,-5 0-34,5 5-10,-4 7-1,-1-4-1,5 4-124,0 0-25,0 4-5</inkml:trace>
          <inkml:trace contextRef="#ctx0" brushRef="#br0" timeOffset="3148.17">-1066 1929 1152,'0'0'102,"5"4"-82,3 4-20,6-8 0,-6 4 241,6-4 44,-1 0 9,-5 0 2,1 0-156,4 0-30,1-4-6,-1 0-2,-5-4-37,6 0-7,-1 0-2,-4 1 0,4-1-20,-4 0-5,-1-4-1,5 5 0,-8-5-19,4 0-11,-5 0 12,-4 1-12,4 3 10,-4-4-10,-4 4 8,4-3-8,-4 3-12,-5-4-8,0 4-2,0 5 0,1-1-11,-1 0-3,-4 8 0,4 0 0,-4-1 4,4 5 1,-4 4 0,4 0 0,5 3 4,-1 5 1,1 3 0,-1 1 0,10 3-5,-1 0-1,1 8 0,-1 0 0,9-7 13,-4 3 3,4-4 0,5-3 0,-5-9-20,4 1-3,1-5-1,-1 1 0,5-8-7,-4 0-1,4-8-1,-13 0-880</inkml:trace>
          <inkml:trace contextRef="#ctx0" brushRef="#br0" timeOffset="3365.79">-535 1952 403,'4'20'36,"-4"-8"-36,0-1 0,0 9 0,5-5 273,-5 5 48,0-1 10,4 1 1,1-4-168,-5-1-33,0-3-7,4-4-2,-4 3-2,4-3 0,-4-8 0,0 0 0,0 12-22,0-12-5,0 0-1,0 0 0,14-4-28,-6-4-7,-3 0-1,4-3 0,-1-5-23,5-3-5,-4-1 0,0 1-1,0-5-27,0-3 0,-1 3 0,5-3 0,1 4-139,-1-5-23,-4 5-5</inkml:trace>
        </inkml:traceGroup>
        <inkml:traceGroup>
          <inkml:annotationXML>
            <emma:emma xmlns:emma="http://www.w3.org/2003/04/emma" version="1.0">
              <emma:interpretation id="{78F31D88-0DEA-42F0-87A0-7FB1C36B7871}" emma:medium="tactile" emma:mode="ink">
                <msink:context xmlns:msink="http://schemas.microsoft.com/ink/2010/main" type="inkWord" rotatedBoundingBox="26822,13778 27311,13773 27323,14826 26834,14832"/>
              </emma:interpretation>
              <emma:one-of disjunction-type="recognition" id="oneOf2">
                <emma:interpretation id="interp10" emma:lang="en-AU" emma:confidence="0">
                  <emma:literal>of</emma:literal>
                </emma:interpretation>
                <emma:interpretation id="interp11" emma:lang="en-AU" emma:confidence="0">
                  <emma:literal>Of</emma:literal>
                </emma:interpretation>
                <emma:interpretation id="interp12" emma:lang="en-AU" emma:confidence="0">
                  <emma:literal>of.</emma:literal>
                </emma:interpretation>
                <emma:interpretation id="interp13" emma:lang="en-AU" emma:confidence="0">
                  <emma:literal>of,</emma:literal>
                </emma:interpretation>
                <emma:interpretation id="interp14" emma:lang="en-AU" emma:confidence="0">
                  <emma:literal>off</emma:literal>
                </emma:interpretation>
              </emma:one-of>
            </emma:emma>
          </inkml:annotationXML>
          <inkml:trace contextRef="#ctx0" brushRef="#br0" timeOffset="4030.71">729 1820 864,'0'0'38,"0"0"8,-5 8-37,1-1-9,-5-7 0,9 0 0,0 8 178,-4 0 34,-1 4 6,1-4 2,0 3-128,-1 1-24,1 0-6,4 3-1,-5 1-9,5-1-3,5 1 0,-1 0 0,1 3-22,-1 1-5,9-9-1,0 9 0,0-5-21,5-3 0,-5-4 0,5 0-8,-1 0-4,1-5 0,-5-3 0,4 0 0,-3-3 0,-1-1 0,-4-8 0,-1 0 0,1 1-20,-4-1-4,-5-4 0,4-3-1,-8 3-15,4-3-2,-5-5-1,1 5 0,-5-1 20,0 1 4,-4-1 1,0 1 0,4-1 30,-4 1 16,-5-1-1,5 1-1,0 7 36,4 0 7,1 5 2,-1-1 0,9 8-2,0 0 0,0 0 0,0 0 0,0 0-1,9 11 0,4-3 0,4 0 0,1 0-32,-1 0-6,5-1-2,0-3 0,0 0 29,0-4 6,4 0 1,-4-4 0,0 0 0,-4-3 0,4-1 0,-5 0 0,-4-4-24,5 1-4,-5-1 0,-4-4-1,0 1-23,-5-1 8,5-3-8,-5-1 0,-4 5 0,5-5-12,-5 1 2,-5-1 0,5 1 10,-4-5-12,-1 1 12,-3-8-12,3-1 12,-8 1 0,4 4 8,-4 0-8,4-1 10,-4 1-2,5 0-8,-1 7 12,0 5 2,0 7 0,5 0 0,4 8 0,0 0-6,0 0-8,-9 12 11,5 11-11,4 1 32,0 7 0,0 8 0,4 4 0,0 7-48,1 5-9,-1 3-3,5 9 0,-5-1-4,1 0 0,-1 12-1,1 8 0,-1-4-31,0-4-5,5 0-2,0-4-1071</inkml:trace>
          <inkml:trace contextRef="#ctx0" brushRef="#br0" timeOffset="4225.18">1053 2284 2584,'0'0'57,"0"0"12,5-8 3,3 0 0,1 1-58,0 3-14,0-4 0,4 8 0,0-4 32,0-4 4,0 0 1,1 1-825,-1-1-164</inkml:trace>
        </inkml:traceGroup>
        <inkml:traceGroup>
          <inkml:annotationXML>
            <emma:emma xmlns:emma="http://www.w3.org/2003/04/emma" version="1.0">
              <emma:interpretation id="{F8C48FCB-9AE7-4C7A-9269-78AC8793EC79}" emma:medium="tactile" emma:mode="ink">
                <msink:context xmlns:msink="http://schemas.microsoft.com/ink/2010/main" type="inkWord" rotatedBoundingBox="27796,13836 31744,13791 31756,14836 27808,14881"/>
              </emma:interpretation>
              <emma:one-of disjunction-type="recognition" id="oneOf3">
                <emma:interpretation id="interp15" emma:lang="en-AU" emma:confidence="0">
                  <emma:literal>elements</emma:literal>
                </emma:interpretation>
                <emma:interpretation id="interp16" emma:lang="en-AU" emma:confidence="0">
                  <emma:literal>element,</emma:literal>
                </emma:interpretation>
                <emma:interpretation id="interp17" emma:lang="en-AU" emma:confidence="0">
                  <emma:literal>dements</emma:literal>
                </emma:interpretation>
                <emma:interpretation id="interp18" emma:lang="en-AU" emma:confidence="0">
                  <emma:literal>element</emma:literal>
                </emma:interpretation>
                <emma:interpretation id="interp19" emma:lang="en-AU" emma:confidence="0">
                  <emma:literal>element.</emma:literal>
                </emma:interpretation>
              </emma:one-of>
            </emma:emma>
          </inkml:annotationXML>
          <inkml:trace contextRef="#ctx0" brushRef="#br0" timeOffset="4724.5">1654 2069 1324,'0'0'59,"0"0"12,9 0-57,0 0-14,0 0 0,4 4 0,0-4 166,0 4 30,5-4 7,-1 4 1,-4-8-91,5 4-17,4-4-4,0 4-1,-5-4-7,5 1 0,-4-1-1,4-4 0,-5 8-27,1-8-6,-5 0-1,5 0 0,-10 1-27,6-1-6,-6-4 0,-3 4-1,-1-3-15,0 3 9,-8-4-9,4 4 8,-9 1-16,1-5-4,-1 4-1,0 0 0,-4-3-15,0 3-2,0 4-1,-1-4 0,1 8 10,0-4 1,0 4 1,4 0 0,-4 4 5,4 0 1,-4 0 0,4 8 0,5-1 13,-5 1 0,9 7-10,-4 5 10,4-5 0,0 5 10,0 3-1,4 0 0,5-3 1,0 3 0,-1-7 0,10 3 0,-5 0-1,9 1 0,4-5 0,1-3 0,-10-4 2,10-5 0,-6 1 0,6-8 0,-1 4-19,-4-4-4,0-4-1,-4-8 0,-1 1-176,1-5-35</inkml:trace>
          <inkml:trace contextRef="#ctx0" brushRef="#br0" timeOffset="5170.8">2185 1286 345,'0'19'15,"5"-11"4,-5 4-19,4-1 0,-4 5 0,9 3 0,-5 5 454,5-1 87,0 5 18,-1 3 3,1 8-398,0 0-80,0 8-16,0 3-4,-5-3-25,5 8-6,-5-5-1,1 9 0,3-5-32,-3 1 0,-1-4 0,0-5 0,5-3-35,-4-8-13,3-3-4,1-5 0,0-4-64,0-7-12,-1-4-4,1-5 0,0-7-29,4 0-7,-4 0 0,4-3-1,0-5 136,-4-4 33,0 0 0,0-3 0,4 3 88,-4 4 23,-1-3 4,1-1 1,-5-4 25,10 1 6,-10-1 1,9-3 0,-4-1-31,4-3-5,0 3-2,0-3 0,1-1-37,-6 1-7,6 0-2,-6 3 0,5 1-17,-8-1-4,-1 1-1,-4-1 0,0 4-28,-4 5-6,-5-5 0,0 4-8,1 5 0,-1 3 0,-4 0-10,4 0 10,-4 8-37,0 0 0,-1 0 0,1 7 0,0 1 14,4 0 3,0 7 1,5 1 0,-5-1-17,5 9-3,4-1-1,-4 4 0,4 4 13,4-4 3,-4-3 0,9-1 0,-1 4 12,1-4 4,0-7 0,4-4 0,5-1 8,-5 1 0,9-12 0,0 0 0,-5-4-138,5-4-26,5-8-4,-1-4-2</inkml:trace>
          <inkml:trace contextRef="#ctx0" brushRef="#br0" timeOffset="6338.99">2914 1984 2282,'-18'19'101,"9"-7"21,0 0-98,-4 3-24,0 1 0,0-1 0,0-7 60,4 4 8,5 0 0,-1-5 1,5-7-4,0 0-1,5 12 0,-1 4 0,0-1-9,5 1-3,-4 3 0,-1 1 0,5-5-32,-1 1-6,1 0-2,0-1 0,0-3-12,0 0 0,-5-1 0,5-3 0,-9-8 0,0 0 0,9 8 0,-1-8-10,1-4 2,0-4 0,0 0 0,-5-3 0,5-9 8,0 1 0,-1-5 0,-3-7 0,8 4-34,-4-8-5,-5 4-1,5-5 0,0 1 23,4 0 4,-9 4 1,5 4 0,4-1 0,-9 5 0,5 0 0,0 7 0,0 0-16,-5 5-4,1 3 0,3 4 0,-8 4 32,0 0 0,9 0 13,0 4-4,0 4 12,-5 3 3,0 1 0,5 4 0,-4-1-24,3 1 0,-8 3 0,5 1 0,-1-1 0,-4 5 0,0-1 0,0 1 0,0-1 0,0 0 0,0-7 0,0 4 0,-4-9 11,4 1-3,4 0 0,-4-12 0,0 0-8,0 0 8,0 0-8,9 0 8,0 0-8,-1-4-12,1-8 2,4 0 1,1-7-3,-1-1 0,0 1 0,0-1 0,0 1 4,5-1 0,-5-7 0,0 8 0,0-5 8,0 5-10,5 3 10,-5-3-10,-9 7 10,10 0 0,-1 4 0,0 4-8,-4-3-4,-9 7-1,0 0 0,9 7 0,-1-3 4,1 8 1,-5 4 0,-4-1 0,5 5 8,-1-1-13,-4 1 5,0-1 8,0 5-9,5-1 9,-5 0 0,4 1 0,-4-5 0,4 1 0,5-5 0,0 1 0,0 0 16,-1-5 3,1-3 1,4 0 0,1-4 9,-1 0 3,0-4 0,4 0 0,1-4-16,0-4-4,-1 4 0,-4-8 0,5-3 0,-1-1 0,-3 1 0,3-5 0,-4 1-12,0-5 0,1 1 8,-6-1-8,1 1-13,-4-4-6,3 3-1,-3 1 0,-5 0-11,4 3-2,-8 1-1,4 3 0,-5-4 10,1 5 1,0 3 1,-1 4 0,5 8 10,-4-4 1,-5 4 1,0 0 0,0 4-3,-4 4-1,4 4 0,-4 3 0,5 1 5,-6 4 1,6-1 0,-1 4 0,4 1 20,1 3 5,0 0 1,-1 1 0,5-5-5,0 1-1,5-1 0,-1 0 0,5-3 8,-5-5 0,9-3 1,-4 0 0,4 0-8,0-5-1,1-7-1,-1 0 0,4 0-11,1-4 0,4-3 9,-5-1-9,5 0 0,0-8 8,0-3-8,0-1 0,4 5 0,-4-5-13,0-3 1,-4 0 1,-5 3-17,-4 1-3,4 3-1,0 0 0,0 1-3,0-1-1,-4 4 0,0 5 0,0 3 12,0-4 1,-9 8 1,0 0 0,0 0 22,8 4 0,1 0 0,-9-4 0,4 8 13,1 7 7,-1 1 2,-4 3 0,0 1 6,-4-1 2,4 5 0,0-1 0,-5 0-30,1 1 0,0-5 0,4 1 0,0-20 0,0 15 16,4 1-2,-4-16 0,0 0-4,4 8-1,-4-8 0,0 0 0,0 0-9,14 0 0,-6-4 0,6-4 0,-6-7 0,1-1 0,4-7 0,0-1 0,1 1 0,-1-5 0,4-3 0,1 4 0,-5-4 0,5 3 0,-1 1 0,-4 4 0,9 3 0,-9 1 0,5-1 0,-1 9 0,1-1 19,0 4 1,-1 4 1,1 4 0,-1 4 11,-4 4 1,5-4 1,-5 7 0,0 1-14,0 4-2,-4 3-1,0 1 0,0-1-17,0 1 0,-5 3 0,5 1 0,-5-9-12,-4 5-4,0-5 0,0 1 0,0-4-182,-4-1-37</inkml:trace>
          <inkml:trace contextRef="#ctx0" brushRef="#br0" timeOffset="6534.5">4721 1746 1728,'44'19'76,"-27"-11"16,-3-4-73,3 0-19,5 0 0,4-4 0,1-4 249,-1 0 47,0 4 8,1-8 3,3 4-246,-3-4-49,-5 1-12,-5-1 0,10-4-13,-10 4-6,1-3-1,-5-1 0,0 4-147,5 0-29,-5 1-7</inkml:trace>
          <inkml:trace contextRef="#ctx0" brushRef="#br0" timeOffset="6818.96">4883 1270 1670,'18'23'148,"-9"-11"-118,-5-4-30,0 4 0,5-1 210,0 1 36,0 0 7,0 3 2,-1 9-201,6-1-40,-6 4-14,5 5 9,1 3 28,-1 4 6,-4 4 1,4 0 0,-5-1-20,-3 5-3,4 0-1,-1 0 0,1 0 10,-4 3 2,3-7 0,-3-4 0,-1-8-50,1 1-10,-5-9-1,4 0-1,0-3-175,1-8-35,-1-5-8</inkml:trace>
          <inkml:trace contextRef="#ctx0" brushRef="#br0" timeOffset="7064.38">5581 1726 2718,'9'4'60,"0"-4"12,-9 0 2,0 0 2,0 0-60,0 0-16,0 0 0,0 0 0,0 0 0,0 0 0,-9 0 0,-4 4 0,-5 4-36,-4-4-9,-4 4-3,4 3 0,9 1 28,-5 4 4,5-1 2,-5 1 0,-4-5 30,14 5 5,-5 0 2,4-1 0,0 1 1,5-1 0,-1 1 0,5-4 0,0-1 2,5 5 1,-5-4 0,8-1 0,1 1 7,0 0 2,-5 0 0,1 3 0,-1-7-1,0 4 0,-4-1 0,5 1 0,-5-12 2,4 16 1,-4-5 0,-4 1 0,-5-4-22,-4 0-5,-5 3-1,-4-3 0,1 0-35,-6 0-7,1 0-2,-5-5 0,-8-3-102,-1 0-20,-8 0-4,0-3 0</inkml:trace>
        </inkml:traceGroup>
      </inkml:traceGroup>
    </inkml:traceGroup>
    <inkml:traceGroup>
      <inkml:annotationXML>
        <emma:emma xmlns:emma="http://www.w3.org/2003/04/emma" version="1.0">
          <emma:interpretation id="{1301DD23-3A64-4756-A914-6AF55B1B709B}" emma:medium="tactile" emma:mode="ink">
            <msink:context xmlns:msink="http://schemas.microsoft.com/ink/2010/main" type="paragraph" rotatedBoundingBox="23117,15101 31319,15175 31308,16365 23106,16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FC4591-9997-4F4E-8109-86B04F479CE3}" emma:medium="tactile" emma:mode="ink">
              <msink:context xmlns:msink="http://schemas.microsoft.com/ink/2010/main" type="line" rotatedBoundingBox="23117,15101 31319,15175 31308,16365 23106,16291"/>
            </emma:interpretation>
          </emma:emma>
        </inkml:annotationXML>
        <inkml:traceGroup>
          <inkml:annotationXML>
            <emma:emma xmlns:emma="http://www.w3.org/2003/04/emma" version="1.0">
              <emma:interpretation id="{5973C8B5-8FCE-4459-A6AF-4F8C4FFAB948}" emma:medium="tactile" emma:mode="ink">
                <msink:context xmlns:msink="http://schemas.microsoft.com/ink/2010/main" type="inkWord" rotatedBoundingBox="23115,15390 24033,15614 23922,16067 23004,15843"/>
              </emma:interpretation>
              <emma:one-of disjunction-type="recognition" id="oneOf4">
                <emma:interpretation id="interp20" emma:lang="en-AU" emma:confidence="0">
                  <emma:literal>in</emma:literal>
                </emma:interpretation>
                <emma:interpretation id="interp21" emma:lang="en-AU" emma:confidence="0">
                  <emma:literal>inn</emma:literal>
                </emma:interpretation>
                <emma:interpretation id="interp22" emma:lang="en-AU" emma:confidence="0">
                  <emma:literal>ink</emma:literal>
                </emma:interpretation>
                <emma:interpretation id="interp23" emma:lang="en-AU" emma:confidence="0">
                  <emma:literal>ins</emma:literal>
                </emma:interpretation>
                <emma:interpretation id="interp24" emma:lang="en-AU" emma:confidence="0">
                  <emma:literal>ibn</emma:literal>
                </emma:interpretation>
              </emma:one-of>
            </emma:emma>
          </inkml:annotationXML>
          <inkml:trace contextRef="#ctx0" brushRef="#br0" timeOffset="7663.97">-2948 3044 1843,'0'12'164,"0"-4"-132,0-8-32,0 0 0,0 0 173,0 8 28,4 3 6,1 9 1,-1-4-152,-4 7-31,5-4-5,-1 1-2,0 3-18,1 1 0,-5-5-8,0 5 8,4-5-54,-4 1-5,0-1-1,0-3-685,0-5-138</inkml:trace>
          <inkml:trace contextRef="#ctx0" brushRef="#br0" timeOffset="8129.29">-2750 3087 1450,'0'0'64,"0"0"14,4 12-62,5 0-16,4-1 0,-4 5 0,4-4 105,-4 3 19,-1 1 3,1 3 1,-4-3-92,-5 0-19,0-1-3,0 5-1,8-1 23,-8 1 4,-4-5 0,4-3 1,0 4-22,0-16-5,0 0-1,0 11 0,0 5 19,0-4 4,0-12 1,0 0 0,9-4-1,-1-8 0,-3 0 0,4-7 0,4-8 10,9-32 2,-5 16 0,-4 24 0,-4-5 4,0 1 2,-5 3 0,5-3 0,4 3 30,0 5 5,1 3 2,-1 0 0,0 1-69,0 7-14,0 0-8,0 4 10,1 4-10,-6 4 0,6-1-10,-1 9 10,0 0 0,0 3 0,0 5 0,0-1 0,-4 4-40,0-7-3,4 11 0,5-4 0,-5 1-238,0 3-48,22 43-10,-13-39-1</inkml:trace>
          <inkml:trace contextRef="#ctx0" brushRef="#br0" timeOffset="7805.76">-3036 2846 2188,'0'15'48,"0"-15"11,0 0 1,0 0 1,0 0-49,0 0-12,0 0 0,0 0 0,9 4 37,-4 4 5,-1 0 1,0-1 0,-4-7-89,9 8-18,0 0-3</inkml:trace>
        </inkml:traceGroup>
        <inkml:traceGroup>
          <inkml:annotationXML>
            <emma:emma xmlns:emma="http://www.w3.org/2003/04/emma" version="1.0">
              <emma:interpretation id="{4A60DFAC-A471-477D-9066-A817436D7466}" emma:medium="tactile" emma:mode="ink">
                <msink:context xmlns:msink="http://schemas.microsoft.com/ink/2010/main" type="inkWord" rotatedBoundingBox="24409,15715 24745,15620 24842,15962 24505,16057"/>
              </emma:interpretation>
              <emma:one-of disjunction-type="recognition" id="oneOf5">
                <emma:interpretation id="interp25" emma:lang="en-AU" emma:confidence="0">
                  <emma:literal>a</emma:literal>
                </emma:interpretation>
                <emma:interpretation id="interp26" emma:lang="en-AU" emma:confidence="0">
                  <emma:literal>A</emma:literal>
                </emma:interpretation>
                <emma:interpretation id="interp27" emma:lang="en-AU" emma:confidence="0">
                  <emma:literal>9</emma:literal>
                </emma:interpretation>
                <emma:interpretation id="interp28" emma:lang="en-AU" emma:confidence="0">
                  <emma:literal>G</emma:literal>
                </emma:interpretation>
                <emma:interpretation id="interp29" emma:lang="en-AU" emma:confidence="0">
                  <emma:literal>d</emma:literal>
                </emma:interpretation>
              </emma:one-of>
            </emma:emma>
          </inkml:annotationXML>
          <inkml:trace contextRef="#ctx0" brushRef="#br0" timeOffset="8545.01">-1478 3134 1324,'-13'20'59,"13"-20"12,-9 0-57,0 0-14,5-4 0,-5 4 0,0-4 280,-4 0 52,0 0 12,0 0 1,0 4-237,4 0-47,-4 0-9,-5 4-3,5 0-36,0 0-13,0 0 9,-1 7-9,1-3 0,4 8 0,5-1 0,-5 1 0,9 0-33,0 3 1,0 5 0,5-1 0,3 0-8,1 1-2,0-1 0,4-3 0,-4-1 0,4-7 0,-4 0 0,4-5 0,-4-3 18,4 0 4,0-4 1,-4-4 0,0-4 29,8-3 6,-4-5 0,5-3 1,-5-1 27,-4 1 4,4-5 2,-4 1 0,0-1 6,-1 1 2,-3 4 0,4-1 0,-5 4-1,0-3 0,1 7 0,-1 4 0,0-3-17,-4 11-3,0 0-1,0 0 0,0 0-19,0 0-4,9 8-1,0 3 0,-5 1-12,5 4 8,0-1-8,0 9 0,0-5-20,-1 8-11,1 1-1,4 3-1,0-4-125,-4-3-25,-4 3-5</inkml:trace>
        </inkml:traceGroup>
        <inkml:traceGroup>
          <inkml:annotationXML>
            <emma:emma xmlns:emma="http://www.w3.org/2003/04/emma" version="1.0">
              <emma:interpretation id="{53AA2CF6-D53C-45D8-B8AD-507F9F21352E}" emma:medium="tactile" emma:mode="ink">
                <msink:context xmlns:msink="http://schemas.microsoft.com/ink/2010/main" type="inkWord" rotatedBoundingBox="25371,15121 29295,15157 29284,16347 25360,16311"/>
              </emma:interpretation>
              <emma:one-of disjunction-type="recognition" id="oneOf6">
                <emma:interpretation id="interp30" emma:lang="en-AU" emma:confidence="0">
                  <emma:literal>universal</emma:literal>
                </emma:interpretation>
                <emma:interpretation id="interp31" emma:lang="en-AU" emma:confidence="0">
                  <emma:literal>Universal</emma:literal>
                </emma:interpretation>
                <emma:interpretation id="interp32" emma:lang="en-AU" emma:confidence="0">
                  <emma:literal>miniversal</emma:literal>
                </emma:interpretation>
                <emma:interpretation id="interp33" emma:lang="en-AU" emma:confidence="0">
                  <emma:literal>universals</emma:literal>
                </emma:interpretation>
                <emma:interpretation id="interp34" emma:lang="en-AU" emma:confidence="0">
                  <emma:literal>Universals</emma:literal>
                </emma:interpretation>
              </emma:one-of>
            </emma:emma>
          </inkml:annotationXML>
          <inkml:trace contextRef="#ctx0" brushRef="#br0" timeOffset="9158.05">-785 3216 1094,'0'0'97,"0"0"-77,0 0-20,0 0 0,0 0 278,0 0 52,4-8 10,-4 8 3,0 0-183,0 0-36,0 0-7,9 12-1,0-4-64,-5 3-12,1 1-2,-5 4-1,4 3-17,1 5-3,3 3-1,-3 0 0,3 1-27,1 7-5,4 0-2,-4 0 0,0-4-17,0 0-3,4-4-1,4 5 0,1-5 14,0-8 2,-1-3 1,-4-8 0,5 0-7,-5-4-2,0-8 0,0 0 0,0-4 14,5-8 2,-9 1 1,4-5 0,-4-7-6,-1 0-2,6-4 0,-10-1 0,5-3 8,-5 4 2,1 0 0,-1 0 0,0 3 12,1 5 0,-5 0 0,0 3 0,0 4 0,4 5 0,-4-1 0,0 8 10,0-4 3,0 8 1,0 0 0,0 0 0,0 0 5,0 0 1,4 12 0,1 4 0,-1-1-4,5 9-1,-5-1 0,5 4 0,-4 1-7,3 3-8,1 0 11,0 4-11,0-8 0,-1 1 0,-3-1-12,4-4 3,-1-3-35,1-1-8,0-7 0,0 4-672,-5-5-133</inkml:trace>
          <inkml:trace contextRef="#ctx0" brushRef="#br0" timeOffset="9532.29">-162 3317 2073,'0'0'45,"0"8"10,0-8 1,4 16 4,-4-4-48,5-1-12,-5 5 0,0-4 0,4-1 70,-4 5 12,5 3 2,-1 5 1,-4 3-59,4-4-12,1 1-2,-1 7-1,5-4 25,0-7 4,-5 3 2,0-3 0,1-9-34,-1 1-8,1-4 0,-1 4 0,0-9-8,-4-3-4,0 0-1,0 0 0,0 0 13,9-7-9,0-5 9,0 0-8,-5-3 8,0-5 0,1-3 8,-1-5-8,1-3 27,3 0 1,-8-4 0,5 4 0,4 0 4,-5 3 2,5 1 0,-5 4 0,-4 3-9,-4 5-1,4-1-1,4 4 0,5 4 13,0 1 2,-1 3 1,1 4 0,0 0-26,4 4-5,-4 0 0,4 7-8,0 1 9,5 4-9,-5-5 0,0 13 9,5-1-9,-5 0 0,0 1-12,0 3 12,0-3-31,-4 3 2,0 0 0,0-3 0,-1-1-48,-3-4-10,-1-3-1,1 0-712,-1-5-143</inkml:trace>
          <inkml:trace contextRef="#ctx0" brushRef="#br0" timeOffset="9746.97">461 3263 2059,'0'0'45,"0"8"10,0 3 1,0-3 2,0 4-46,4 0-12,1 7 0,-1-3 0,-4 7 78,5-3 14,-1 3 2,0 0 1,5 9-57,-4-5-11,3 4-3,-3-4 0,3 1-41,1 3-9,0-4-2,0-4-692,0-3-138</inkml:trace>
          <inkml:trace contextRef="#ctx0" brushRef="#br0" timeOffset="9850.68">549 3002 2152,'0'0'96,"0"0"19,0 0-92,0 0-23,0 0 0,0 0 0,0 0 52,0 7 5,0 1 2,0 4 0,4 0-167,1-1-34,-5 1-6</inkml:trace>
          <inkml:trace contextRef="#ctx0" brushRef="#br0" timeOffset="10473.88">830 3259 1324,'0'0'118,"0"0"-94,0 0-24,0 0 0,8 8 192,-3 3 35,3-3 6,1 8 2,0-4-105,0 7-21,4-3-4,-4 3-1,4 1-35,-4 3-7,4 4-2,0 1 0,-4-1-32,4 0-6,0 1-2,0 3 0,-4-4-12,4 0-8,-4-11 10,4-1-10,-4-7 0,0 0 0,-1-4 0,-8-4 0,9 0 0,0 0-12,-9 0 12,4-12-10,5 1 10,-4-1-10,-1-8 10,-4-3-10,0 0 10,0-5 0,0-3 0,0 0 0,0 0 0,-4 3 0,4 1 0,0 4 0,0 3 0,0 1 0,0 3 0,4 4 0,0 1 0,-4 7 0,0 4 0,0 0 0,0 0 0,9-4 0,-9 4 0,13 8-8,0-4 8,1 3 0,3 5 0,-4 4-8,9-5 8,-4 1 0,4 0 0,-5 0 0,5-5 0,-4 1 0,-5 0 0,0 0 0,0-4 0,5 0 19,-5-4-3,5 0-1,-1-4-4,-4 0-1,0 0 0,-4 4 0,4-4 8,-4 0 2,-5 0 0,1 0 0,-1-4-32,1 1-7,-5-5-1,-5 0 0,1 1 7,-1 3 1,-3-4 0,-1 4 0,-4-3-1,0 3 0,-1-4 0,6 8 0,8 4-6,0 0-1,-9 0 0,-4 4 0,0 0 4,-1 4 0,6 3 0,-6 5 0,10 4 1,-5-1 1,9 4 0,0 5 0,0-1-6,9 0 0,-5 8-1,1 1 0,-5-5-3,4 0 0,9 0 0,1-4 0,3-3 24,1-1 15,4-3-3,-5-1 0,9-7-12,-4 0 0,0-5 0,-4-3 0,4-4-16,-5-4-7,-3 4-1,3-7 0,-4-5-42,-4 0-9,0-3-1,4-1-915</inkml:trace>
          <inkml:trace contextRef="#ctx0" brushRef="#br0" timeOffset="10687.94">1703 3477 864,'4'20'38,"0"-12"8,-4 3-37,0 1-9,0 4 0,0-5 0,0 1 256,0 4 50,5-5 10,-5 1 1,0-12-176,0 8-35,0-8-7,0 0-2,4 8-8,-4-8-1,0 0-1,0 0 0,9 3-8,-9-3-2,9-3 0,-1-5 0,1-4-28,0-4-5,0-3-2,-5 0 0,5-1-22,-5-7-4,5 3 0,-4-3-1,-1-4-15,0 4-10,1-1 2,3 1 0,1 0-92,4 3-17,1 1-4,-1-1-1,0 5-95</inkml:trace>
          <inkml:trace contextRef="#ctx0" brushRef="#br0" timeOffset="11013.59">2326 3107 288,'0'0'25,"0"0"-25,0 0 0,0 0 0,0 0 402,0 0 75,0 0 15,0 8 4,0-8-290,-5 7-58,5-7-11,-9 8-2,1 0-67,-5 0-12,-1-4-4,1 4 0,0-1-52,-5 1 0,1 0-11,-1 0 2,-4 0-15,9 3-2,-4 1-1,8 0 0,0-1-6,0 1-2,1 0 0,3-1 0,5 1-5,5 0-2,-1 0 0,0 3 0,5-7 20,4 4 4,-4-1 1,0-3 0,4 4 17,-4-4 8,4-1-8,0 5 12,0-4 15,0 4 2,1-1 1,-6-3 0,1-4 14,0 4 2,0 4 1,-5-1 0,1 1-7,-5 4 0,0-5-1,0 5 0,-5 3-31,-4 1-8,1-1 0,-6-3 0,1-1-24,0 1-7,0-4-1,0 3 0,-5-7 5,5-4 1,-4 0 0,3 0 0,-3-4-54,8 0-12,0-8-1,0 4-928</inkml:trace>
          <inkml:trace contextRef="#ctx0" brushRef="#br0" timeOffset="11431.8">2725 3247 1440,'0'0'128,"0"0"-103,0 0-25,0 0 0,0 0 204,0 0 36,0 0 8,0 0 0,-9 8-160,0 0-32,1 4-6,-10-1-2,5-3-26,-5 8-6,1-5 0,4 5-1,-5 0-15,5 3 0,-5 1 0,10-9 0,-1 5-14,0-4-6,0 7 0,0-3-1,5-1-27,0 1-4,-1-4-2,5 3 0,0-3 35,0-4 7,0-8 2,0 0 0,0 0 10,9 4 0,4-4 0,0-4-8,-4 0 8,0-4 0,8-4 0,-3 1 0,-1-1 12,0-4 0,-4 1 1,4-1 0,0-7 14,0 3 2,-4 1 1,4 3 0,-8-3 5,-1-1 1,-8 1 0,-1 3 0,14 0 9,-5 1 3,1-1 0,-5 4 0,4 1-10,0 3-2,-4 4 0,0 4 0,0 0-8,0 0-3,0 0 0,9 4 0,-9-4-13,9 8-4,0 3 0,0 5 0,4 4-8,-5 3-11,1 4 3,0 1 0,0 3-9,-5-4-2,5 4 0,-5 0 0,5-7 4,0-1 1,-5-3 0,1-5 0,-1-3-36,0-4-7,-4-8-2,0 0-1132</inkml:trace>
          <inkml:trace contextRef="#ctx0" brushRef="#br0" timeOffset="11637.25">2988 2612 2487,'4'15'110,"1"-3"23,-5 3-106,4 9-27,5-1 0,0 5 0,0-1 56,-1 8 7,1 0 1,0 8 0,0 0-32,-1 4-7,6-1-1,-10 5 0,5-4-13,-5 0-3,5 0-8,-5-1 12,1-7-12,-1 0-8,0-7 8,1-9-840,-1-4-161</inkml:trace>
        </inkml:traceGroup>
        <inkml:traceGroup>
          <inkml:annotationXML>
            <emma:emma xmlns:emma="http://www.w3.org/2003/04/emma" version="1.0">
              <emma:interpretation id="{200DC19F-9A6A-45C1-8B09-2BBC846DE852}" emma:medium="tactile" emma:mode="ink">
                <msink:context xmlns:msink="http://schemas.microsoft.com/ink/2010/main" type="inkWord" rotatedBoundingBox="29717,15612 31297,15469 31363,16198 29783,16340"/>
              </emma:interpretation>
              <emma:one-of disjunction-type="recognition" id="oneOf7">
                <emma:interpretation id="interp35" emma:lang="en-AU" emma:confidence="0">
                  <emma:literal>set</emma:literal>
                </emma:interpretation>
                <emma:interpretation id="interp36" emma:lang="en-AU" emma:confidence="0">
                  <emma:literal>get</emma:literal>
                </emma:interpretation>
                <emma:interpretation id="interp37" emma:lang="en-AU" emma:confidence="0">
                  <emma:literal>Set</emma:literal>
                </emma:interpretation>
                <emma:interpretation id="interp38" emma:lang="en-AU" emma:confidence="0">
                  <emma:literal>Get</emma:literal>
                </emma:interpretation>
                <emma:interpretation id="interp39" emma:lang="en-AU" emma:confidence="0">
                  <emma:literal>Let</emma:literal>
                </emma:interpretation>
              </emma:one-of>
            </emma:emma>
          </inkml:annotationXML>
          <inkml:trace contextRef="#ctx0" brushRef="#br0" timeOffset="12001.49">3778 3200 2487,'0'0'55,"0"0"11,0 0 2,0 0 2,0 0-56,0 0-14,-5-3 0,1-5 0,0 4 28,-5 0 4,0 0 0,5 0 0,-9 0-32,4 0 0,-9 0-13,5 4 4,-4 8-6,-1-4-1,5 4 0,0 0 0,4 3 7,-4-3 1,4 4 0,5 4 0,-5-5-20,9 5-3,0-4-1,4 3 0,1-3 32,3 3 0,1 1 0,4-4 0,0 7 0,1-3 0,-6 3 0,1-7 0,4 0 20,-4 3 9,4-3 3,-4 8 0,0-5 0,0 1 0,-5-1 0,5 9 0,-5-9 9,5 5 3,-9-9 0,0 5 0,0-4-44,-5-1 0,1-3 0,0 0 0,4-8-46,-9 0-5,0-4-1,-4 0 0,0 4-153,0-8-31</inkml:trace>
          <inkml:trace contextRef="#ctx0" brushRef="#br0" timeOffset="12369.35">4190 3314 2574,'0'0'56,"0"0"12,13 0 3,-4-4 1,4 0-57,0 0-15,1-4 0,-1-4 0,4 1 9,-4 3-1,-4-8 0,0 8 0,4-3-8,-4-5 0,0 4 0,-5 1 0,1-1 0,-1 4 0,-4-3 0,0-1 0,0 12 0,-4-8 0,-1 0 0,1 0 0,-9 1 0,-1 3-17,-3-4 4,-5 8 1,0 0-34,-4 4-6,-5 4-2,5-1 0,8 9 20,-4-4 4,-9 7 1,5 1 0,4-1 41,-4 9 9,8-5 2,5 4 0,-4 4 29,3 1 7,6-1 1,3-4 0,1 4-4,4-3 0,4-1 0,5 0 0,4-3-3,5-5-1,-1 4 0,5-7 0,0 4-36,5-9-8,-1-3-8,5 0 11,4-4-11,-5-4 0,1 0 9,0-4-9,-1-4 0,1 0-12,-4-7 2,-6 3 0,1-8-180,0 1-36,-4 0-7</inkml:trace>
          <inkml:trace contextRef="#ctx0" brushRef="#br0" timeOffset="12597.47">4524 3228 2833,'4'15'125,"-4"-15"27,9 4-122,4 0-30,0 0 0,5-4 0,4 0 42,4-4 2,5 0 1,4 0 0,-5 0-4,6-3-1,-1 3 0,4 0 0,1 0-3,-5 0-1,-5-4 0,6 4 0,-6 0-20,-3 1-5,-1-5-1,-4 4 0,0-4-51,-5 0-11,-4-3-1,1-1-1,-1-4-218,-9 1-43</inkml:trace>
          <inkml:trace contextRef="#ctx0" brushRef="#br0" timeOffset="12816.35">4778 2959 2991,'0'0'66,"0"15"14,9-3 2,4 4 2,-9-1-68,5 5-16,0-1 0,0 5 0,4 3 11,-4 0-2,-1 8 0,1 0 0,0 4-1,0 4 0,-5 0 0,1 8 0,-1-4 20,0-4 4,5 3 1,0-7 0,4-4-42,5-7-9,-1-5-2,9-7 0,5-5-94,0-11-19,13-4-4,4-15-1103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16" units="cm"/>
          <inkml:channel name="Y" type="integer" max="1824" units="cm"/>
        </inkml:traceFormat>
        <inkml:channelProperties>
          <inkml:channelProperty channel="X" name="resolution" value="154.46153" units="1/cm"/>
          <inkml:channelProperty channel="Y" name="resolution" value="105.43353" units="1/cm"/>
        </inkml:channelProperties>
      </inkml:inkSource>
      <inkml:timestamp xml:id="ts0" timeString="2021-05-19T06:18:27.6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4F5851-CF4F-419B-B5E9-33C47A4789B6}" emma:medium="tactile" emma:mode="ink">
          <msink:context xmlns:msink="http://schemas.microsoft.com/ink/2010/main" type="inkDrawing" rotatedBoundingBox="12423,924 12438,924 12438,939 12423,939" shapeName="Other"/>
        </emma:interpretation>
      </emma:emma>
    </inkml:annotationXML>
    <inkml:trace contextRef="#ctx0" brushRef="#br0">0 0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27/04/2022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C69E5-468B-B14B-A6ED-50125F577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EDIT TITLE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Lesson Closure</a:t>
            </a:r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27/04/2022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/>
              <a:t>This slide is hidden and will not be included when presenting your lesson.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EXTENSION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Prompt Box Slide</a:t>
            </a:r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Daily Review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Vocabulary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Learning Objective</a:t>
            </a:r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Concept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Guided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Independent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27/04/2022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emf"/><Relationship Id="rId7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5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57.emf"/><Relationship Id="rId4" Type="http://schemas.openxmlformats.org/officeDocument/2006/relationships/image" Target="../media/image7.emf"/><Relationship Id="rId9" Type="http://schemas.openxmlformats.org/officeDocument/2006/relationships/customXml" Target="../ink/ink15.xml"/><Relationship Id="rId14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emf"/><Relationship Id="rId4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3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0.emf"/><Relationship Id="rId5" Type="http://schemas.openxmlformats.org/officeDocument/2006/relationships/customXml" Target="../ink/ink2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emf"/><Relationship Id="rId3" Type="http://schemas.openxmlformats.org/officeDocument/2006/relationships/image" Target="../media/image13.emf"/><Relationship Id="rId7" Type="http://schemas.openxmlformats.org/officeDocument/2006/relationships/customXml" Target="../ink/ink26.xm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0.emf"/><Relationship Id="rId5" Type="http://schemas.openxmlformats.org/officeDocument/2006/relationships/customXml" Target="../ink/ink25.xml"/><Relationship Id="rId10" Type="http://schemas.openxmlformats.org/officeDocument/2006/relationships/image" Target="../media/image61.emf"/><Relationship Id="rId4" Type="http://schemas.openxmlformats.org/officeDocument/2006/relationships/image" Target="../media/image35.png"/><Relationship Id="rId9" Type="http://schemas.openxmlformats.org/officeDocument/2006/relationships/customXml" Target="../ink/ink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8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.xml"/><Relationship Id="rId5" Type="http://schemas.openxmlformats.org/officeDocument/2006/relationships/image" Target="../media/image9.emf"/><Relationship Id="rId4" Type="http://schemas.openxmlformats.org/officeDocument/2006/relationships/customXml" Target="../ink/ink3.xml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.png"/><Relationship Id="rId7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7.xml"/><Relationship Id="rId5" Type="http://schemas.openxmlformats.org/officeDocument/2006/relationships/image" Target="../media/image14.emf"/><Relationship Id="rId4" Type="http://schemas.openxmlformats.org/officeDocument/2006/relationships/customXml" Target="../ink/ink6.xml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0.xml"/><Relationship Id="rId7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5903" y="854106"/>
            <a:ext cx="11230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solve simple problems involving probability experiment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know the definition of probability;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know the following terms: sample space; event; experiment; trial, outcome and equally likely outcomes.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 able to calculate the probability of simple and compound events, given a sample space;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 able to calculate probability from set theory (link between ‘AND’ and intersection, ‘OR’ and union and ‘NOT’ and complement);and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 able to solve simple problems involving probability experiment.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394854" y="705194"/>
            <a:ext cx="11797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card is drawn at random from a pack of 52 cards. What is the probability that the card drawn is: </a:t>
            </a:r>
          </a:p>
          <a:p>
            <a:pPr marL="514350" indent="-514350">
              <a:buAutoNum type="alphaLcParenR"/>
            </a:pPr>
            <a:r>
              <a:rPr lang="en-US" sz="2800" dirty="0"/>
              <a:t>Not a heart</a:t>
            </a:r>
          </a:p>
          <a:p>
            <a:pPr marL="514350" indent="-514350">
              <a:buAutoNum type="alphaLcParenR"/>
            </a:pPr>
            <a:r>
              <a:rPr lang="en-US" sz="2800" dirty="0"/>
              <a:t>Not an ace?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516F1-ECB1-4A6E-A0EB-E15193726511}"/>
                  </a:ext>
                </a:extLst>
              </p:cNvPr>
              <p:cNvSpPr txBox="1"/>
              <p:nvPr/>
            </p:nvSpPr>
            <p:spPr>
              <a:xfrm>
                <a:off x="209116" y="2716540"/>
                <a:ext cx="5942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AU" sz="2400" dirty="0">
                    <a:solidFill>
                      <a:srgbClr val="215381"/>
                    </a:solidFill>
                  </a:rPr>
                  <a:t> be the event of drawing a heart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516F1-ECB1-4A6E-A0EB-E15193726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6" y="2716540"/>
                <a:ext cx="5942302" cy="461665"/>
              </a:xfrm>
              <a:prstGeom prst="rect">
                <a:avLst/>
              </a:prstGeom>
              <a:blipFill>
                <a:blip r:embed="rId4"/>
                <a:stretch>
                  <a:fillRect l="-1538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2CF1-5283-432B-A708-6915B6867F63}"/>
                  </a:ext>
                </a:extLst>
              </p:cNvPr>
              <p:cNvSpPr txBox="1"/>
              <p:nvPr/>
            </p:nvSpPr>
            <p:spPr>
              <a:xfrm>
                <a:off x="228261" y="3178205"/>
                <a:ext cx="225087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2CF1-5283-432B-A708-6915B686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" y="3178205"/>
                <a:ext cx="2250873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E6BAC9-3178-4E6D-AA27-9E58AC111F15}"/>
                  </a:ext>
                </a:extLst>
              </p:cNvPr>
              <p:cNvSpPr txBox="1"/>
              <p:nvPr/>
            </p:nvSpPr>
            <p:spPr>
              <a:xfrm>
                <a:off x="213577" y="4078499"/>
                <a:ext cx="268804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E6BAC9-3178-4E6D-AA27-9E58AC111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77" y="4078499"/>
                <a:ext cx="268804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0C071A-EDD3-41DF-82E3-86FA5FACA542}"/>
                  </a:ext>
                </a:extLst>
              </p:cNvPr>
              <p:cNvSpPr txBox="1"/>
              <p:nvPr/>
            </p:nvSpPr>
            <p:spPr>
              <a:xfrm>
                <a:off x="6637435" y="2648100"/>
                <a:ext cx="4795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400" dirty="0">
                    <a:solidFill>
                      <a:srgbClr val="215381"/>
                    </a:solidFill>
                  </a:rPr>
                  <a:t> be the event of drawing an ace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0C071A-EDD3-41DF-82E3-86FA5FACA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435" y="2648100"/>
                <a:ext cx="4795337" cy="461665"/>
              </a:xfrm>
              <a:prstGeom prst="rect">
                <a:avLst/>
              </a:prstGeom>
              <a:blipFill>
                <a:blip r:embed="rId7"/>
                <a:stretch>
                  <a:fillRect l="-2036" t="-10526" r="-254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57B207-3CCF-4A92-A723-090357BD60F5}"/>
                  </a:ext>
                </a:extLst>
              </p:cNvPr>
              <p:cNvSpPr txBox="1"/>
              <p:nvPr/>
            </p:nvSpPr>
            <p:spPr>
              <a:xfrm>
                <a:off x="6488047" y="3118429"/>
                <a:ext cx="238591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57B207-3CCF-4A92-A723-090357BD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047" y="3118429"/>
                <a:ext cx="2385910" cy="786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4D406-418E-42C9-93CA-4B09FFA4EA01}"/>
                  </a:ext>
                </a:extLst>
              </p:cNvPr>
              <p:cNvSpPr txBox="1"/>
              <p:nvPr/>
            </p:nvSpPr>
            <p:spPr>
              <a:xfrm>
                <a:off x="6473363" y="4018723"/>
                <a:ext cx="299902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4D406-418E-42C9-93CA-4B09FFA4E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363" y="4018723"/>
                <a:ext cx="2999026" cy="786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6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745C4-844C-C342-B92F-C33E2AD0B9AF}"/>
                  </a:ext>
                </a:extLst>
              </p:cNvPr>
              <p:cNvSpPr txBox="1"/>
              <p:nvPr/>
            </p:nvSpPr>
            <p:spPr>
              <a:xfrm>
                <a:off x="394854" y="705194"/>
                <a:ext cx="1179714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 random experiment may result in outcomes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are equally likely and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is twice as likely as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/>
              </a:p>
              <a:p>
                <a:pPr marL="514350" indent="-514350">
                  <a:buAutoNum type="alphaLcParenR"/>
                </a:pPr>
                <a:r>
                  <a:rPr lang="en-US" sz="2800" dirty="0"/>
                  <a:t>P(E)</a:t>
                </a:r>
              </a:p>
              <a:p>
                <a:pPr marL="514350" indent="-514350">
                  <a:buAutoNum type="alphaLcParenR"/>
                </a:pPr>
                <a:r>
                  <a:rPr lang="en-US" sz="2800" dirty="0"/>
                  <a:t>P(B’)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6745C4-844C-C342-B92F-C33E2AD0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4" y="705194"/>
                <a:ext cx="1179714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085" t="-3356" b="-87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6961516" y="2378269"/>
              <a:ext cx="1763640" cy="2151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5676" y="2355229"/>
                <a:ext cx="180576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/>
              <p14:cNvContentPartPr/>
              <p14:nvPr/>
            </p14:nvContentPartPr>
            <p14:xfrm>
              <a:off x="697156" y="2718109"/>
              <a:ext cx="9158760" cy="28695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916" y="2698309"/>
                <a:ext cx="9196920" cy="29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5" name="Ink 324"/>
              <p14:cNvContentPartPr/>
              <p14:nvPr/>
            </p14:nvContentPartPr>
            <p14:xfrm>
              <a:off x="8112436" y="5228029"/>
              <a:ext cx="1230480" cy="108576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6236" y="5206789"/>
                <a:ext cx="1270080" cy="11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6" name="Ink 325"/>
              <p14:cNvContentPartPr/>
              <p14:nvPr/>
            </p14:nvContentPartPr>
            <p14:xfrm>
              <a:off x="3184756" y="5969989"/>
              <a:ext cx="1460880" cy="52776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62436" y="5954869"/>
                <a:ext cx="15012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1" name="Ink 330"/>
              <p14:cNvContentPartPr/>
              <p14:nvPr/>
            </p14:nvContentPartPr>
            <p14:xfrm>
              <a:off x="8562796" y="5985469"/>
              <a:ext cx="479880" cy="6534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45156" y="5969269"/>
                <a:ext cx="520200" cy="6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0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2B1D-0F0B-F242-8EB3-D1F66966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0512F-A15C-C749-B557-99B27E1E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39" y="1825625"/>
            <a:ext cx="8543925" cy="5032375"/>
          </a:xfrm>
        </p:spPr>
        <p:txBody>
          <a:bodyPr>
            <a:normAutofit/>
          </a:bodyPr>
          <a:lstStyle/>
          <a:p>
            <a:r>
              <a:rPr lang="en-US" dirty="0"/>
              <a:t>This is also known as experimental probability.</a:t>
            </a:r>
          </a:p>
          <a:p>
            <a:r>
              <a:rPr lang="en-US" dirty="0"/>
              <a:t>For example tossing a coin:</a:t>
            </a:r>
          </a:p>
          <a:p>
            <a:pPr lvl="1"/>
            <a:r>
              <a:rPr lang="en-US" dirty="0"/>
              <a:t>Theoretical probability of obtaining a head is 50%.</a:t>
            </a:r>
          </a:p>
          <a:p>
            <a:pPr lvl="1"/>
            <a:r>
              <a:rPr lang="en-US" dirty="0"/>
              <a:t>If we toss a coin for 100 times, we may have 58 times of head and hence the relative frequency (experimental probability) is 58%.</a:t>
            </a:r>
          </a:p>
          <a:p>
            <a:pPr lvl="1"/>
            <a:r>
              <a:rPr lang="en-US" dirty="0"/>
              <a:t>If we toss a coin for 1000 times, we may have 540 times of head and hence the relative frequency (experimental probability) is 54%.</a:t>
            </a:r>
          </a:p>
          <a:p>
            <a:pPr lvl="1"/>
            <a:r>
              <a:rPr lang="en-US" dirty="0"/>
              <a:t>If we toss a coin for 10 000 times, we may have 5 200 times of head and hence the relative frequency (experimental probability) is 52%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37611" y="2871142"/>
              <a:ext cx="2889000" cy="230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0611" y="2814622"/>
                <a:ext cx="2946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355531" y="3592222"/>
              <a:ext cx="2118960" cy="20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3931" y="3537502"/>
                <a:ext cx="2167920" cy="309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C33A46A-593E-4060-821F-A6452B42CC09}"/>
              </a:ext>
            </a:extLst>
          </p:cNvPr>
          <p:cNvSpPr txBox="1"/>
          <p:nvPr/>
        </p:nvSpPr>
        <p:spPr>
          <a:xfrm>
            <a:off x="0" y="72737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97671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D92FA-2A6C-234D-97B7-CE7823F1E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6" t="28222" r="22179" b="51125"/>
          <a:stretch/>
        </p:blipFill>
        <p:spPr>
          <a:xfrm>
            <a:off x="1706241" y="1524000"/>
            <a:ext cx="8779519" cy="2933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58AD9-EE73-49ED-9E09-F683D72F01FD}"/>
              </a:ext>
            </a:extLst>
          </p:cNvPr>
          <p:cNvSpPr txBox="1"/>
          <p:nvPr/>
        </p:nvSpPr>
        <p:spPr>
          <a:xfrm>
            <a:off x="55419" y="7098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73538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E0C-C23F-604E-B2E4-EFBBB44B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0" y="578170"/>
            <a:ext cx="10515600" cy="1325563"/>
          </a:xfrm>
        </p:spPr>
        <p:txBody>
          <a:bodyPr/>
          <a:lstStyle/>
          <a:p>
            <a:r>
              <a:rPr lang="en-US" dirty="0"/>
              <a:t>Calculating relative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02F84-FF90-AD41-B0CC-DFD2E0DC4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589" y="1825626"/>
                <a:ext cx="10163695" cy="22753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Relative frequency of event 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𝑜𝑐𝑐𝑢𝑟𝑠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𝑡𝑟𝑖𝑎𝑙𝑠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C3A02F84-FF90-AD41-B0CC-DFD2E0DC4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589" y="1825626"/>
                <a:ext cx="10163695" cy="2275319"/>
              </a:xfrm>
              <a:blipFill rotWithShape="0">
                <a:blip r:embed="rId2"/>
                <a:stretch>
                  <a:fillRect l="-1260" t="-42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09933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133004" y="705194"/>
            <a:ext cx="12058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Estimate the probability of the event specified occurring, using the data given:</a:t>
            </a:r>
          </a:p>
          <a:p>
            <a:pPr marL="514350" indent="-514350">
              <a:buAutoNum type="alphaLcParenR"/>
            </a:pPr>
            <a:r>
              <a:rPr lang="en-US" sz="2400" dirty="0" err="1"/>
              <a:t>Pr</a:t>
            </a:r>
            <a:r>
              <a:rPr lang="en-US" sz="2400" dirty="0"/>
              <a:t>(Head) if a coin is tossed 100 times and 34 heads observed</a:t>
            </a:r>
          </a:p>
          <a:p>
            <a:pPr marL="514350" indent="-514350">
              <a:buAutoNum type="alphaLcParenR"/>
            </a:pPr>
            <a:r>
              <a:rPr lang="en-US" sz="2400" dirty="0" err="1"/>
              <a:t>Pr</a:t>
            </a:r>
            <a:r>
              <a:rPr lang="en-US" sz="2400" dirty="0"/>
              <a:t>(ten) if a spinner is spun 200 times and lands on the ‘ten’ 20 times</a:t>
            </a:r>
          </a:p>
          <a:p>
            <a:pPr marL="514350" indent="-514350">
              <a:buAutoNum type="alphaLcParenR"/>
            </a:pPr>
            <a:r>
              <a:rPr lang="en-US" sz="2400" dirty="0" err="1"/>
              <a:t>Pr</a:t>
            </a:r>
            <a:r>
              <a:rPr lang="en-US" sz="2400" dirty="0"/>
              <a:t> (two heads) if two coins are tossed 150 times and two heads are observed on 40 occasions.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B71D0D-422A-45F4-82F7-A607B4D6700F}"/>
                  </a:ext>
                </a:extLst>
              </p:cNvPr>
              <p:cNvSpPr txBox="1"/>
              <p:nvPr/>
            </p:nvSpPr>
            <p:spPr>
              <a:xfrm>
                <a:off x="133004" y="2707865"/>
                <a:ext cx="3133230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𝐻𝑒𝑎𝑑</m:t>
                        </m:r>
                      </m:e>
                    </m:d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B71D0D-422A-45F4-82F7-A607B4D67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4" y="2707865"/>
                <a:ext cx="3133230" cy="616964"/>
              </a:xfrm>
              <a:prstGeom prst="rect">
                <a:avLst/>
              </a:prstGeom>
              <a:blipFill>
                <a:blip r:embed="rId6"/>
                <a:stretch>
                  <a:fillRect l="-3113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B474D-6E90-4E65-9683-B4D5357303DF}"/>
                  </a:ext>
                </a:extLst>
              </p:cNvPr>
              <p:cNvSpPr txBox="1"/>
              <p:nvPr/>
            </p:nvSpPr>
            <p:spPr>
              <a:xfrm>
                <a:off x="133004" y="3324829"/>
                <a:ext cx="2867452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𝑡𝑒𝑛</m:t>
                        </m:r>
                      </m:e>
                    </m:d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B474D-6E90-4E65-9683-B4D535730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4" y="3324829"/>
                <a:ext cx="2867452" cy="616964"/>
              </a:xfrm>
              <a:prstGeom prst="rect">
                <a:avLst/>
              </a:prstGeom>
              <a:blipFill>
                <a:blip r:embed="rId7"/>
                <a:stretch>
                  <a:fillRect l="-3404" b="-88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C1E8B4-11F7-471C-B04B-52673004A62D}"/>
                  </a:ext>
                </a:extLst>
              </p:cNvPr>
              <p:cNvSpPr txBox="1"/>
              <p:nvPr/>
            </p:nvSpPr>
            <p:spPr>
              <a:xfrm>
                <a:off x="153988" y="4020327"/>
                <a:ext cx="3439147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h𝑒𝑎𝑑𝑠</m:t>
                        </m:r>
                      </m:e>
                    </m:d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C1E8B4-11F7-471C-B04B-52673004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8" y="4020327"/>
                <a:ext cx="3439147" cy="616964"/>
              </a:xfrm>
              <a:prstGeom prst="rect">
                <a:avLst/>
              </a:prstGeom>
              <a:blipFill>
                <a:blip r:embed="rId8"/>
                <a:stretch>
                  <a:fillRect l="-2660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0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74969" y="578170"/>
            <a:ext cx="12058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bowl contains 340 red and 60 black balls:</a:t>
            </a:r>
          </a:p>
          <a:p>
            <a:pPr marL="514350" indent="-514350">
              <a:buAutoNum type="alphaLcParenR"/>
            </a:pPr>
            <a:r>
              <a:rPr lang="en-US" sz="2400" dirty="0"/>
              <a:t>State the proportion of red balls in the bowl</a:t>
            </a:r>
          </a:p>
          <a:p>
            <a:pPr marL="514350" indent="-514350">
              <a:buAutoNum type="alphaLcParenR"/>
            </a:pPr>
            <a:r>
              <a:rPr lang="en-US" sz="2400" dirty="0"/>
              <a:t>A random sample of 60 balls is taken from the bow and is found to have 48 red balls. Find the proportion of red balls in the sample.</a:t>
            </a:r>
          </a:p>
          <a:p>
            <a:pPr marL="514350" indent="-514350">
              <a:buAutoNum type="alphaLcParenR"/>
            </a:pPr>
            <a:r>
              <a:rPr lang="en-US" sz="2400" dirty="0"/>
              <a:t>Another random sample of 60 balls is taken from the bowl and is found to have 54 red balls. Find the proportion of red balls in the sample.</a:t>
            </a:r>
          </a:p>
          <a:p>
            <a:pPr marL="514350" indent="-514350">
              <a:buAutoNum type="alphaLcParenR"/>
            </a:pPr>
            <a:r>
              <a:rPr lang="en-US" sz="2400" dirty="0"/>
              <a:t>What is the expected number of red balls in a sample of 60?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47432-A677-4CB4-A5FC-45871DD7AA8B}"/>
                  </a:ext>
                </a:extLst>
              </p:cNvPr>
              <p:cNvSpPr txBox="1"/>
              <p:nvPr/>
            </p:nvSpPr>
            <p:spPr>
              <a:xfrm>
                <a:off x="138547" y="3255826"/>
                <a:ext cx="1543436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a)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340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47432-A677-4CB4-A5FC-45871DD7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" y="3255826"/>
                <a:ext cx="1543436" cy="616964"/>
              </a:xfrm>
              <a:prstGeom prst="rect">
                <a:avLst/>
              </a:prstGeom>
              <a:blipFill>
                <a:blip r:embed="rId4"/>
                <a:stretch>
                  <a:fillRect l="-6324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B1F9B2-81A0-4A7A-90EA-04098B21C7EE}"/>
                  </a:ext>
                </a:extLst>
              </p:cNvPr>
              <p:cNvSpPr txBox="1"/>
              <p:nvPr/>
            </p:nvSpPr>
            <p:spPr>
              <a:xfrm>
                <a:off x="182882" y="4296548"/>
                <a:ext cx="1298176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48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B1F9B2-81A0-4A7A-90EA-04098B21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2" y="4296548"/>
                <a:ext cx="1298176" cy="616964"/>
              </a:xfrm>
              <a:prstGeom prst="rect">
                <a:avLst/>
              </a:prstGeom>
              <a:blipFill>
                <a:blip r:embed="rId5"/>
                <a:stretch>
                  <a:fillRect l="-7042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F74EA-6026-4EEF-943C-134E1E202F36}"/>
                  </a:ext>
                </a:extLst>
              </p:cNvPr>
              <p:cNvSpPr txBox="1"/>
              <p:nvPr/>
            </p:nvSpPr>
            <p:spPr>
              <a:xfrm>
                <a:off x="182882" y="5435392"/>
                <a:ext cx="1395960" cy="622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c)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F74EA-6026-4EEF-943C-134E1E202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2" y="5435392"/>
                <a:ext cx="1395960" cy="622222"/>
              </a:xfrm>
              <a:prstGeom prst="rect">
                <a:avLst/>
              </a:prstGeom>
              <a:blipFill>
                <a:blip r:embed="rId6"/>
                <a:stretch>
                  <a:fillRect l="-6550" b="-98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5FA5D-5265-408D-9A5E-88A6A5508E87}"/>
                  </a:ext>
                </a:extLst>
              </p:cNvPr>
              <p:cNvSpPr txBox="1"/>
              <p:nvPr/>
            </p:nvSpPr>
            <p:spPr>
              <a:xfrm>
                <a:off x="2514490" y="5412566"/>
                <a:ext cx="4198778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d) Expected no. 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60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2153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2400" b="0" i="1" smtClean="0">
                                <a:solidFill>
                                  <a:srgbClr val="21538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b="0" i="1" smtClean="0">
                                <a:solidFill>
                                  <a:srgbClr val="215381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num>
                          <m:den>
                            <m:r>
                              <a:rPr lang="en-AU" sz="2400" b="0" i="1" smtClean="0">
                                <a:solidFill>
                                  <a:srgbClr val="21538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d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=51</m:t>
                    </m:r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5FA5D-5265-408D-9A5E-88A6A550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90" y="5412566"/>
                <a:ext cx="4198778" cy="645048"/>
              </a:xfrm>
              <a:prstGeom prst="rect">
                <a:avLst/>
              </a:prstGeom>
              <a:blipFill>
                <a:blip r:embed="rId7"/>
                <a:stretch>
                  <a:fillRect l="-2177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9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133005" y="705194"/>
            <a:ext cx="937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square of side length 1 m contains a blue one-quarter of a circular disc </a:t>
            </a:r>
            <a:r>
              <a:rPr lang="en-US" sz="2800" dirty="0" err="1"/>
              <a:t>centred</a:t>
            </a:r>
            <a:r>
              <a:rPr lang="en-US" sz="2800" dirty="0"/>
              <a:t> at the bottom-left vertex of the square.</a:t>
            </a:r>
          </a:p>
          <a:p>
            <a:pPr marL="514350" indent="-514350">
              <a:buAutoNum type="alphaLcParenR"/>
            </a:pPr>
            <a:r>
              <a:rPr lang="en-US" sz="2800" dirty="0"/>
              <a:t>What proportion of the square is blue? Leave your answers in exact form.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604" y="332673"/>
            <a:ext cx="2467764" cy="2467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6" name="Ink 115"/>
              <p14:cNvContentPartPr/>
              <p14:nvPr/>
            </p14:nvContentPartPr>
            <p14:xfrm>
              <a:off x="474316" y="2675269"/>
              <a:ext cx="5694120" cy="29332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796" y="2650789"/>
                <a:ext cx="5728320" cy="29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133005" y="705194"/>
            <a:ext cx="937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spinner is as shown in the diagram.</a:t>
            </a:r>
          </a:p>
          <a:p>
            <a:r>
              <a:rPr lang="en-US" sz="2800" dirty="0"/>
              <a:t>Find the probability that when spun, the pointed will land on</a:t>
            </a:r>
          </a:p>
          <a:p>
            <a:pPr marL="514350" indent="-514350">
              <a:buAutoNum type="alphaLcParenR"/>
            </a:pPr>
            <a:r>
              <a:rPr lang="en-US" sz="2800" dirty="0"/>
              <a:t>The red section</a:t>
            </a:r>
          </a:p>
          <a:p>
            <a:pPr marL="514350" indent="-514350">
              <a:buAutoNum type="alphaLcParenR"/>
            </a:pPr>
            <a:r>
              <a:rPr lang="en-US" sz="2800" dirty="0"/>
              <a:t>The yellow section</a:t>
            </a:r>
          </a:p>
          <a:p>
            <a:pPr marL="514350" indent="-514350">
              <a:buAutoNum type="alphaLcParenR"/>
            </a:pPr>
            <a:r>
              <a:rPr lang="en-US" sz="2800" dirty="0"/>
              <a:t>Any section except the yellow section.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475" y="379057"/>
            <a:ext cx="2043665" cy="2004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1" name="Ink 70"/>
              <p14:cNvContentPartPr/>
              <p14:nvPr/>
            </p14:nvContentPartPr>
            <p14:xfrm>
              <a:off x="355156" y="3186469"/>
              <a:ext cx="2123280" cy="28101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116" y="3165589"/>
                <a:ext cx="2166480" cy="28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9" name="Ink 88"/>
              <p14:cNvContentPartPr/>
              <p14:nvPr/>
            </p14:nvContentPartPr>
            <p14:xfrm>
              <a:off x="2298436" y="4279789"/>
              <a:ext cx="757440" cy="17762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5836" y="4263589"/>
                <a:ext cx="793800" cy="18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0" name="Ink 89"/>
              <p14:cNvContentPartPr/>
              <p14:nvPr/>
            </p14:nvContentPartPr>
            <p14:xfrm>
              <a:off x="4055596" y="5992669"/>
              <a:ext cx="360" cy="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76" y="5975749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8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1054975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</a:t>
            </a:r>
            <a:r>
              <a:rPr lang="en-AU" sz="4000"/>
              <a:t>Ex 9A &amp; 9B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E3CA-31BB-F640-8F20-40296729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" y="355053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8066-61A4-BD40-8A14-AC28362E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04" y="1463040"/>
            <a:ext cx="10340252" cy="5052000"/>
          </a:xfrm>
        </p:spPr>
        <p:txBody>
          <a:bodyPr>
            <a:normAutofit/>
          </a:bodyPr>
          <a:lstStyle/>
          <a:p>
            <a:r>
              <a:rPr lang="en-US" dirty="0"/>
              <a:t>Experiment – any act that can be repeated under a set of given conditions.</a:t>
            </a:r>
          </a:p>
          <a:p>
            <a:r>
              <a:rPr lang="en-US" dirty="0"/>
              <a:t>Outcome – the result of an experiment.  (Can be </a:t>
            </a:r>
            <a:r>
              <a:rPr lang="en-US" dirty="0" err="1"/>
              <a:t>favourable</a:t>
            </a:r>
            <a:r>
              <a:rPr lang="en-US" dirty="0"/>
              <a:t> or </a:t>
            </a:r>
            <a:r>
              <a:rPr lang="en-US" dirty="0" err="1"/>
              <a:t>unfavourable</a:t>
            </a:r>
            <a:r>
              <a:rPr lang="en-US" dirty="0"/>
              <a:t>.)</a:t>
            </a:r>
          </a:p>
          <a:p>
            <a:r>
              <a:rPr lang="en-US" dirty="0"/>
              <a:t>Sample space – the set of all possible outcomes of an experiment.</a:t>
            </a:r>
          </a:p>
          <a:p>
            <a:r>
              <a:rPr lang="en-US" dirty="0"/>
              <a:t>Event – any subset of the sample space, including the empty set.</a:t>
            </a:r>
          </a:p>
          <a:p>
            <a:r>
              <a:rPr lang="en-US" dirty="0"/>
              <a:t>Equally likely outcome - those events in a sample space who have same chance or same likelihood of occurrence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81321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Activating Prior Knowledge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0106040" y="2907753"/>
              <a:ext cx="1872360" cy="803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3360" y="2890833"/>
                <a:ext cx="1918800" cy="8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1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394855" y="705194"/>
            <a:ext cx="85898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List the sample space of a die: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List the sample space of tossing a coin:</a:t>
            </a:r>
          </a:p>
          <a:p>
            <a:endParaRPr lang="en-US" sz="2800" dirty="0"/>
          </a:p>
          <a:p>
            <a:r>
              <a:rPr lang="en-US" sz="2800" dirty="0"/>
              <a:t>List the outcomes of rolling an even number on a die:</a:t>
            </a:r>
          </a:p>
          <a:p>
            <a:endParaRPr lang="en-US" sz="2800" dirty="0"/>
          </a:p>
          <a:p>
            <a:r>
              <a:rPr lang="en-US" sz="2800" dirty="0"/>
              <a:t>List the outcomes of rolling a prime number:</a:t>
            </a:r>
          </a:p>
          <a:p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F0941-84C4-43E6-85F0-CB727DC51F19}"/>
                  </a:ext>
                </a:extLst>
              </p:cNvPr>
              <p:cNvSpPr txBox="1"/>
              <p:nvPr/>
            </p:nvSpPr>
            <p:spPr>
              <a:xfrm>
                <a:off x="4951451" y="1614761"/>
                <a:ext cx="2079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{1, 2, 3, 4, 5, 6}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F0941-84C4-43E6-85F0-CB727DC51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451" y="1614761"/>
                <a:ext cx="2079415" cy="461665"/>
              </a:xfrm>
              <a:prstGeom prst="rect">
                <a:avLst/>
              </a:prstGeom>
              <a:blipFill>
                <a:blip r:embed="rId8"/>
                <a:stretch>
                  <a:fillRect l="-293" r="-587"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CFD52E-777F-4A55-A533-2155DD5BEBB8}"/>
                  </a:ext>
                </a:extLst>
              </p:cNvPr>
              <p:cNvSpPr txBox="1"/>
              <p:nvPr/>
            </p:nvSpPr>
            <p:spPr>
              <a:xfrm>
                <a:off x="6096000" y="2467291"/>
                <a:ext cx="1027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CFD52E-777F-4A55-A533-2155DD5B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67291"/>
                <a:ext cx="1027589" cy="461665"/>
              </a:xfrm>
              <a:prstGeom prst="rect">
                <a:avLst/>
              </a:prstGeom>
              <a:blipFill>
                <a:blip r:embed="rId9"/>
                <a:stretch>
                  <a:fillRect l="-1183" r="-592"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DF3EDA-CE96-40A9-B8C9-A88A1A9DDDDC}"/>
                  </a:ext>
                </a:extLst>
              </p:cNvPr>
              <p:cNvSpPr txBox="1"/>
              <p:nvPr/>
            </p:nvSpPr>
            <p:spPr>
              <a:xfrm>
                <a:off x="8356083" y="3328830"/>
                <a:ext cx="1125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{2,4,6}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DF3EDA-CE96-40A9-B8C9-A88A1A9D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083" y="3328830"/>
                <a:ext cx="1125629" cy="461665"/>
              </a:xfrm>
              <a:prstGeom prst="rect">
                <a:avLst/>
              </a:prstGeom>
              <a:blipFill>
                <a:blip r:embed="rId10"/>
                <a:stretch>
                  <a:fillRect l="-1630" r="-1630"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9ED900-270E-494A-B682-345BEBE0EDFB}"/>
                  </a:ext>
                </a:extLst>
              </p:cNvPr>
              <p:cNvSpPr txBox="1"/>
              <p:nvPr/>
            </p:nvSpPr>
            <p:spPr>
              <a:xfrm>
                <a:off x="7030866" y="4150464"/>
                <a:ext cx="1125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{2,3,5}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9ED900-270E-494A-B682-345BEBE0E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66" y="4150464"/>
                <a:ext cx="1125629" cy="461665"/>
              </a:xfrm>
              <a:prstGeom prst="rect">
                <a:avLst/>
              </a:prstGeom>
              <a:blipFill>
                <a:blip r:embed="rId11"/>
                <a:stretch>
                  <a:fillRect l="-1081" r="-1622"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E3CA-31BB-F640-8F20-40296729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C8066-61A4-BD40-8A14-AC28362E6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probability </a:t>
                </a:r>
                <a:r>
                  <a:rPr lang="en-US" dirty="0"/>
                  <a:t>of an event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a sample space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real number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such that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probability of a union of disjoint events is the sum of the probabilities of the events.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2C8066-61A4-BD40-8A14-AC28362E6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003451" y="2656582"/>
              <a:ext cx="7444080" cy="1249669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0051" y="2642541"/>
                <a:ext cx="7494840" cy="1287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8235251" y="2850262"/>
              <a:ext cx="0" cy="320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3950891" y="3961582"/>
              <a:ext cx="235800" cy="885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2251" y="3774022"/>
                <a:ext cx="456120" cy="53388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55471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E0C-C23F-604E-B2E4-EFBBB44B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0" y="578170"/>
            <a:ext cx="10515600" cy="1325563"/>
          </a:xfrm>
        </p:spPr>
        <p:txBody>
          <a:bodyPr/>
          <a:lstStyle/>
          <a:p>
            <a:r>
              <a:rPr lang="en-US" dirty="0"/>
              <a:t>Calculating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2F84-FF90-AD41-B0CC-DFD2E0DC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89" y="1825626"/>
            <a:ext cx="10163695" cy="11736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general, for any event E containing equally likely possible results, the probability of E occurring 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3D69-5CF1-3849-8D67-59467E97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1" t="47766" r="34265" b="42359"/>
          <a:stretch/>
        </p:blipFill>
        <p:spPr>
          <a:xfrm>
            <a:off x="1443349" y="3271912"/>
            <a:ext cx="9305303" cy="117364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9449E7-58D5-D24B-9E94-263E58556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4" t="56230" r="50000" b="39302"/>
          <a:stretch/>
        </p:blipFill>
        <p:spPr>
          <a:xfrm>
            <a:off x="4315691" y="5165447"/>
            <a:ext cx="3325090" cy="8613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068960" y="4110873"/>
              <a:ext cx="339480" cy="146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760" y="3924033"/>
                <a:ext cx="491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9584760" y="4177113"/>
              <a:ext cx="736920" cy="15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8560" y="3949233"/>
                <a:ext cx="9558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8304240" y="4515873"/>
              <a:ext cx="3125880" cy="13647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1920" y="4491393"/>
                <a:ext cx="3170880" cy="14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29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ECF941-E350-3844-A5F2-3CC6AB5560CA}"/>
              </a:ext>
            </a:extLst>
          </p:cNvPr>
          <p:cNvGrpSpPr/>
          <p:nvPr/>
        </p:nvGrpSpPr>
        <p:grpSpPr>
          <a:xfrm>
            <a:off x="1389371" y="764884"/>
            <a:ext cx="9413261" cy="5044876"/>
            <a:chOff x="177095" y="1263650"/>
            <a:chExt cx="9413261" cy="5044876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5A88960-FEFE-FC4D-B85C-60C9091B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095" y="1263650"/>
              <a:ext cx="9413261" cy="4330700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FF4CB7-C5B2-9945-8C14-3773114E1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70" t="47531" r="19860" b="22137"/>
            <a:stretch/>
          </p:blipFill>
          <p:spPr>
            <a:xfrm>
              <a:off x="188469" y="3854935"/>
              <a:ext cx="9401886" cy="245359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222736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9773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6745C4-844C-C342-B92F-C33E2AD0B9AF}"/>
              </a:ext>
            </a:extLst>
          </p:cNvPr>
          <p:cNvSpPr txBox="1"/>
          <p:nvPr/>
        </p:nvSpPr>
        <p:spPr>
          <a:xfrm>
            <a:off x="394854" y="705194"/>
            <a:ext cx="1179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a number is drawn at random from the numbers </a:t>
            </a:r>
          </a:p>
          <a:p>
            <a:r>
              <a:rPr lang="en-US" sz="2800" dirty="0"/>
              <a:t>7, 8, 9, 10, 11, 12, 13, 14. What  is the probability of choosing a prime number?</a:t>
            </a:r>
          </a:p>
          <a:p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D23E0B3-BD69-4244-99ED-33572B7B1020}"/>
                  </a:ext>
                </a:extLst>
              </p:cNvPr>
              <p:cNvSpPr txBox="1"/>
              <p:nvPr/>
            </p:nvSpPr>
            <p:spPr>
              <a:xfrm>
                <a:off x="459354" y="1809043"/>
                <a:ext cx="1478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D23E0B3-BD69-4244-99ED-33572B7B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1809043"/>
                <a:ext cx="147835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C6A24-19C0-432C-B7C0-78902A351BBB}"/>
                  </a:ext>
                </a:extLst>
              </p:cNvPr>
              <p:cNvSpPr txBox="1"/>
              <p:nvPr/>
            </p:nvSpPr>
            <p:spPr>
              <a:xfrm>
                <a:off x="459354" y="2413299"/>
                <a:ext cx="34591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Prime numbers: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{7,11,13}</m:t>
                    </m:r>
                  </m:oMath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C6A24-19C0-432C-B7C0-78902A35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2413299"/>
                <a:ext cx="3459152" cy="461665"/>
              </a:xfrm>
              <a:prstGeom prst="rect">
                <a:avLst/>
              </a:prstGeom>
              <a:blipFill>
                <a:blip r:embed="rId5"/>
                <a:stretch>
                  <a:fillRect l="-2641" t="-10526" r="-704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926983-F2A2-41A6-AF56-D49DE7588FCF}"/>
                  </a:ext>
                </a:extLst>
              </p:cNvPr>
              <p:cNvSpPr txBox="1"/>
              <p:nvPr/>
            </p:nvSpPr>
            <p:spPr>
              <a:xfrm>
                <a:off x="459354" y="3017555"/>
                <a:ext cx="6071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0" dirty="0">
                    <a:solidFill>
                      <a:srgbClr val="21538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21538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400" dirty="0">
                    <a:solidFill>
                      <a:srgbClr val="215381"/>
                    </a:solidFill>
                  </a:rPr>
                  <a:t> be the event of choosing a Prime number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926983-F2A2-41A6-AF56-D49DE758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3017555"/>
                <a:ext cx="6071277" cy="461665"/>
              </a:xfrm>
              <a:prstGeom prst="rect">
                <a:avLst/>
              </a:prstGeom>
              <a:blipFill>
                <a:blip r:embed="rId6"/>
                <a:stretch>
                  <a:fillRect l="-1506" t="-10526" r="-502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1B7AB8-2ECB-4BA7-8515-C9A2537DA0FE}"/>
                  </a:ext>
                </a:extLst>
              </p:cNvPr>
              <p:cNvSpPr txBox="1"/>
              <p:nvPr/>
            </p:nvSpPr>
            <p:spPr>
              <a:xfrm>
                <a:off x="459354" y="3621812"/>
                <a:ext cx="2530821" cy="861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2153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21538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2153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21538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1B7AB8-2ECB-4BA7-8515-C9A2537DA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3621812"/>
                <a:ext cx="2530821" cy="861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2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745C4-844C-C342-B92F-C33E2AD0B9AF}"/>
                  </a:ext>
                </a:extLst>
              </p:cNvPr>
              <p:cNvSpPr txBox="1"/>
              <p:nvPr/>
            </p:nvSpPr>
            <p:spPr>
              <a:xfrm>
                <a:off x="394854" y="705194"/>
                <a:ext cx="11797145" cy="1565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 random experiment may result in 1, 2, 3 or 4. If </a:t>
                </a:r>
              </a:p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sz="2800" dirty="0"/>
                  <a:t>, find the probability of obtaining a 4.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6745C4-844C-C342-B92F-C33E2AD0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4" y="705194"/>
                <a:ext cx="11797145" cy="1565557"/>
              </a:xfrm>
              <a:prstGeom prst="rect">
                <a:avLst/>
              </a:prstGeom>
              <a:blipFill rotWithShape="0">
                <a:blip r:embed="rId2"/>
                <a:stretch>
                  <a:fillRect l="-1085" t="-39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/>
              <p14:cNvContentPartPr/>
              <p14:nvPr/>
            </p14:nvContentPartPr>
            <p14:xfrm>
              <a:off x="4472400" y="332673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5480" y="315753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1B36C-99EB-481C-A240-8762DA3DB5F2}"/>
                  </a:ext>
                </a:extLst>
              </p:cNvPr>
              <p:cNvSpPr txBox="1"/>
              <p:nvPr/>
            </p:nvSpPr>
            <p:spPr>
              <a:xfrm>
                <a:off x="459354" y="1936110"/>
                <a:ext cx="44164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1B36C-99EB-481C-A240-8762DA3DB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1936110"/>
                <a:ext cx="441640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2843A-31D3-4E92-BC5F-728FC93FD0A1}"/>
                  </a:ext>
                </a:extLst>
              </p:cNvPr>
              <p:cNvSpPr txBox="1"/>
              <p:nvPr/>
            </p:nvSpPr>
            <p:spPr>
              <a:xfrm>
                <a:off x="469816" y="2715490"/>
                <a:ext cx="3565015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2843A-31D3-4E92-BC5F-728FC93FD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" y="2715490"/>
                <a:ext cx="3565015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07E977-6248-4D3D-8BA1-C2323AD7608F}"/>
                  </a:ext>
                </a:extLst>
              </p:cNvPr>
              <p:cNvSpPr txBox="1"/>
              <p:nvPr/>
            </p:nvSpPr>
            <p:spPr>
              <a:xfrm>
                <a:off x="459354" y="3789769"/>
                <a:ext cx="3565015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07E977-6248-4D3D-8BA1-C2323AD7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" y="3789769"/>
                <a:ext cx="3565015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1B68C9-1C42-4625-91AA-809762A916C8}"/>
                  </a:ext>
                </a:extLst>
              </p:cNvPr>
              <p:cNvSpPr txBox="1"/>
              <p:nvPr/>
            </p:nvSpPr>
            <p:spPr>
              <a:xfrm>
                <a:off x="469816" y="4575946"/>
                <a:ext cx="1617238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21538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21538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21538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1B68C9-1C42-4625-91AA-809762A91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" y="4575946"/>
                <a:ext cx="1617238" cy="783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13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E0C-C23F-604E-B2E4-EFBBB44B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0" y="578170"/>
            <a:ext cx="10515600" cy="1325563"/>
          </a:xfrm>
        </p:spPr>
        <p:txBody>
          <a:bodyPr/>
          <a:lstStyle/>
          <a:p>
            <a:r>
              <a:rPr lang="en-US" dirty="0"/>
              <a:t>Complementary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02F84-FF90-AD41-B0CC-DFD2E0DC4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5" y="1575031"/>
                <a:ext cx="10163695" cy="11736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complement of 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event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 sum of the probability of event A and its complement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1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3A02F84-FF90-AD41-B0CC-DFD2E0DC4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5" y="1575031"/>
                <a:ext cx="10163695" cy="1173643"/>
              </a:xfrm>
              <a:blipFill rotWithShape="0">
                <a:blip r:embed="rId2"/>
                <a:stretch>
                  <a:fillRect l="-1260" t="-82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EA0C56-8FE8-A142-91A6-A28F84E5CC6F}"/>
                  </a:ext>
                </a:extLst>
              </p:cNvPr>
              <p:cNvSpPr txBox="1"/>
              <p:nvPr/>
            </p:nvSpPr>
            <p:spPr>
              <a:xfrm>
                <a:off x="4215987" y="3337494"/>
                <a:ext cx="4072012" cy="184665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4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AU" sz="4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AU" sz="4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4000" dirty="0"/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40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EA0C56-8FE8-A142-91A6-A28F84E5C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987" y="3337494"/>
                <a:ext cx="4072012" cy="18466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4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20732</TotalTime>
  <Words>1076</Words>
  <Application>Microsoft Office PowerPoint</Application>
  <PresentationFormat>Widescreen</PresentationFormat>
  <Paragraphs>118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Harrisdale</vt:lpstr>
      <vt:lpstr>PowerPoint Presentation</vt:lpstr>
      <vt:lpstr>Definitions</vt:lpstr>
      <vt:lpstr>PowerPoint Presentation</vt:lpstr>
      <vt:lpstr>Probability</vt:lpstr>
      <vt:lpstr>Calculating probability</vt:lpstr>
      <vt:lpstr>PowerPoint Presentation</vt:lpstr>
      <vt:lpstr>PowerPoint Presentation</vt:lpstr>
      <vt:lpstr>PowerPoint Presentation</vt:lpstr>
      <vt:lpstr>Complementary Events</vt:lpstr>
      <vt:lpstr>PowerPoint Presentation</vt:lpstr>
      <vt:lpstr>PowerPoint Presentation</vt:lpstr>
      <vt:lpstr>Relative Frequency</vt:lpstr>
      <vt:lpstr>PowerPoint Presentation</vt:lpstr>
      <vt:lpstr>Calculating relative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TAN Mei Yi [Harrisdale Senior High School]</cp:lastModifiedBy>
  <cp:revision>566</cp:revision>
  <dcterms:created xsi:type="dcterms:W3CDTF">2018-12-02T08:34:01Z</dcterms:created>
  <dcterms:modified xsi:type="dcterms:W3CDTF">2022-04-27T02:35:29Z</dcterms:modified>
</cp:coreProperties>
</file>